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2"/>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7" r:id="rId2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Avenir Next Demi Bold"/>
          <a:ea typeface="Avenir Next Demi Bold"/>
          <a:cs typeface="Avenir Next Demi Bold"/>
        </a:font>
        <a:srgbClr val="2A2927"/>
      </a:tcTxStyle>
      <a:tcStyle>
        <a:tcBdr>
          <a:left>
            <a:ln w="12700" cap="flat">
              <a:solidFill>
                <a:srgbClr val="514F48">
                  <a:alpha val="80000"/>
                </a:srgbClr>
              </a:solidFill>
              <a:custDash>
                <a:ds d="200000" sp="200000"/>
              </a:custDash>
              <a:miter lim="400000"/>
            </a:ln>
          </a:left>
          <a:right>
            <a:ln w="12700" cap="flat">
              <a:solidFill>
                <a:srgbClr val="514F48">
                  <a:alpha val="80000"/>
                </a:srgbClr>
              </a:solidFill>
              <a:custDash>
                <a:ds d="200000" sp="200000"/>
              </a:custDash>
              <a:miter lim="400000"/>
            </a:ln>
          </a:right>
          <a:top>
            <a:ln w="12700" cap="flat">
              <a:solidFill>
                <a:srgbClr val="514F48">
                  <a:alpha val="80000"/>
                </a:srgbClr>
              </a:solidFill>
              <a:custDash>
                <a:ds d="200000" sp="200000"/>
              </a:custDash>
              <a:miter lim="400000"/>
            </a:ln>
          </a:top>
          <a:bottom>
            <a:ln w="12700" cap="flat">
              <a:solidFill>
                <a:srgbClr val="514F48">
                  <a:alpha val="80000"/>
                </a:srgbClr>
              </a:solidFill>
              <a:custDash>
                <a:ds d="200000" sp="200000"/>
              </a:custDash>
              <a:miter lim="400000"/>
            </a:ln>
          </a:bottom>
          <a:insideH>
            <a:ln w="12700" cap="flat">
              <a:solidFill>
                <a:srgbClr val="514F48">
                  <a:alpha val="80000"/>
                </a:srgbClr>
              </a:solidFill>
              <a:custDash>
                <a:ds d="200000" sp="200000"/>
              </a:custDash>
              <a:miter lim="400000"/>
            </a:ln>
          </a:insideH>
          <a:insideV>
            <a:ln w="12700" cap="flat">
              <a:solidFill>
                <a:srgbClr val="514F48">
                  <a:alpha val="80000"/>
                </a:srgbClr>
              </a:solidFill>
              <a:custDash>
                <a:ds d="200000" sp="200000"/>
              </a:custDash>
              <a:miter lim="400000"/>
            </a:ln>
          </a:insideV>
        </a:tcBdr>
        <a:fill>
          <a:noFill/>
        </a:fill>
      </a:tcStyle>
    </a:wholeTbl>
    <a:band2H>
      <a:tcTxStyle/>
      <a:tcStyle>
        <a:tcBdr/>
        <a:fill>
          <a:solidFill>
            <a:srgbClr val="D2D1C3">
              <a:alpha val="25000"/>
            </a:srgbClr>
          </a:solidFill>
        </a:fill>
      </a:tcStyle>
    </a:band2H>
    <a:firstCol>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12700" cap="flat">
              <a:solidFill>
                <a:srgbClr val="514F48">
                  <a:alpha val="80000"/>
                </a:srgbClr>
              </a:solidFill>
              <a:prstDash val="solid"/>
              <a:miter lim="400000"/>
            </a:ln>
          </a:top>
          <a:bottom>
            <a:ln w="127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25400" cap="flat">
              <a:solidFill>
                <a:srgbClr val="514F48">
                  <a:alpha val="80000"/>
                </a:srgbClr>
              </a:solidFill>
              <a:prstDash val="solid"/>
              <a:miter lim="400000"/>
            </a:ln>
          </a:top>
          <a:bottom>
            <a:ln w="127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514F48">
                  <a:alpha val="80000"/>
                </a:srgbClr>
              </a:solidFill>
              <a:prstDash val="solid"/>
              <a:miter lim="400000"/>
            </a:ln>
          </a:left>
          <a:right>
            <a:ln w="12700" cap="flat">
              <a:solidFill>
                <a:srgbClr val="514F48">
                  <a:alpha val="80000"/>
                </a:srgbClr>
              </a:solidFill>
              <a:prstDash val="solid"/>
              <a:miter lim="400000"/>
            </a:ln>
          </a:right>
          <a:top>
            <a:ln w="12700" cap="flat">
              <a:solidFill>
                <a:srgbClr val="514F48">
                  <a:alpha val="80000"/>
                </a:srgbClr>
              </a:solidFill>
              <a:prstDash val="solid"/>
              <a:miter lim="400000"/>
            </a:ln>
          </a:top>
          <a:bottom>
            <a:ln w="25400" cap="flat">
              <a:solidFill>
                <a:srgbClr val="514F48">
                  <a:alpha val="80000"/>
                </a:srgbClr>
              </a:solidFill>
              <a:prstDash val="solid"/>
              <a:miter lim="400000"/>
            </a:ln>
          </a:bottom>
          <a:insideH>
            <a:ln w="12700" cap="flat">
              <a:solidFill>
                <a:srgbClr val="514F48">
                  <a:alpha val="80000"/>
                </a:srgbClr>
              </a:solidFill>
              <a:prstDash val="solid"/>
              <a:miter lim="400000"/>
            </a:ln>
          </a:insideH>
          <a:insideV>
            <a:ln w="12700" cap="flat">
              <a:solidFill>
                <a:srgbClr val="514F48">
                  <a:alpha val="80000"/>
                </a:srgbClr>
              </a:solidFill>
              <a:prstDash val="solid"/>
              <a:miter lim="400000"/>
            </a:ln>
          </a:insideV>
        </a:tcBdr>
        <a:fill>
          <a:noFill/>
        </a:fill>
      </a:tcStyle>
    </a:firstRow>
  </a:tblStyle>
  <a:tblStyle styleId="{C7B018BB-80A7-4F77-B60F-C8B233D01FF8}" styleName="">
    <a:tblBg/>
    <a:wholeTbl>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wholeTbl>
    <a:band2H>
      <a:tcTxStyle/>
      <a:tcStyle>
        <a:tcBdr/>
        <a:fill>
          <a:blipFill rotWithShape="1">
            <a:blip xmlns:r="http://schemas.openxmlformats.org/officeDocument/2006/relationships" r:embed="rId1"/>
            <a:srcRect/>
            <a:tile tx="0" ty="0" sx="100000" sy="100000" flip="none" algn="tl"/>
          </a:blipFill>
        </a:fill>
      </a:tcStyle>
    </a:band2H>
    <a:firstCol>
      <a:tcTxStyle b="on" i="off">
        <a:font>
          <a:latin typeface="Avenir Next Demi Bold"/>
          <a:ea typeface="Avenir Next Demi Bold"/>
          <a:cs typeface="Avenir Next Demi Bold"/>
        </a:font>
        <a:srgbClr val="2A2927"/>
      </a:tcTxStyle>
      <a:tcStyle>
        <a:tcBdr>
          <a:left>
            <a:ln w="254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Col>
    <a:lastRow>
      <a:tcTxStyle b="on" i="off">
        <a:font>
          <a:latin typeface="Avenir Next Demi Bold"/>
          <a:ea typeface="Avenir Next Demi Bold"/>
          <a:cs typeface="Avenir Next Demi Bold"/>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lastRow>
    <a:firstRow>
      <a:tcTxStyle b="on" i="off">
        <a:font>
          <a:latin typeface="Avenir Next Demi Bold"/>
          <a:ea typeface="Avenir Next Demi Bold"/>
          <a:cs typeface="Avenir Next Demi Bold"/>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wholeTbl>
    <a:band2H>
      <a:tcTxStyle/>
      <a:tcStyle>
        <a:tcBdr/>
        <a:fill>
          <a:solidFill>
            <a:srgbClr val="D2D1C3">
              <a:alpha val="25000"/>
            </a:srgbClr>
          </a:solidFill>
        </a:fill>
      </a:tcStyle>
    </a:band2H>
    <a:firstCol>
      <a:tcTxStyle b="off" i="off">
        <a:font>
          <a:latin typeface="Avenir Next Medium"/>
          <a:ea typeface="Avenir Next Medium"/>
          <a:cs typeface="Avenir Next Medium"/>
        </a:font>
        <a:srgbClr val="2A2927"/>
      </a:tcTxStyle>
      <a:tcStyle>
        <a:tcBdr>
          <a:left>
            <a:ln w="25400" cap="flat">
              <a:solidFill>
                <a:srgbClr val="737269">
                  <a:alpha val="80000"/>
                </a:srgbClr>
              </a:solidFill>
              <a:prstDash val="solid"/>
              <a:miter lim="400000"/>
            </a:ln>
          </a:left>
          <a:right>
            <a:ln w="25400" cap="flat">
              <a:solidFill>
                <a:srgbClr val="737269">
                  <a:alpha val="80000"/>
                </a:srgbClr>
              </a:solidFill>
              <a:prstDash val="solid"/>
              <a:miter lim="400000"/>
            </a:ln>
          </a:right>
          <a:top>
            <a:ln w="12700" cap="flat">
              <a:solidFill>
                <a:srgbClr val="737269">
                  <a:alpha val="80000"/>
                </a:srgbClr>
              </a:solidFill>
              <a:prstDash val="solid"/>
              <a:miter lim="400000"/>
            </a:ln>
          </a:top>
          <a:bottom>
            <a:ln w="127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Col>
    <a:lastRow>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lastRow>
    <a:firstRow>
      <a:tcTxStyle b="off" i="off">
        <a:font>
          <a:latin typeface="Avenir Next Medium"/>
          <a:ea typeface="Avenir Next Medium"/>
          <a:cs typeface="Avenir Next Medium"/>
        </a:font>
        <a:srgbClr val="2A2927"/>
      </a:tcTxStyle>
      <a:tcStyle>
        <a:tcBdr>
          <a:left>
            <a:ln w="12700" cap="flat">
              <a:solidFill>
                <a:srgbClr val="737269">
                  <a:alpha val="80000"/>
                </a:srgbClr>
              </a:solidFill>
              <a:prstDash val="solid"/>
              <a:miter lim="400000"/>
            </a:ln>
          </a:left>
          <a:right>
            <a:ln w="12700" cap="flat">
              <a:solidFill>
                <a:srgbClr val="737269">
                  <a:alpha val="80000"/>
                </a:srgbClr>
              </a:solidFill>
              <a:prstDash val="solid"/>
              <a:miter lim="400000"/>
            </a:ln>
          </a:right>
          <a:top>
            <a:ln w="25400" cap="flat">
              <a:solidFill>
                <a:srgbClr val="737269">
                  <a:alpha val="80000"/>
                </a:srgbClr>
              </a:solidFill>
              <a:prstDash val="solid"/>
              <a:miter lim="400000"/>
            </a:ln>
          </a:top>
          <a:bottom>
            <a:ln w="25400" cap="flat">
              <a:solidFill>
                <a:srgbClr val="737269">
                  <a:alpha val="80000"/>
                </a:srgbClr>
              </a:solidFill>
              <a:prstDash val="solid"/>
              <a:miter lim="400000"/>
            </a:ln>
          </a:bottom>
          <a:insideH>
            <a:ln w="12700" cap="flat">
              <a:solidFill>
                <a:srgbClr val="737269">
                  <a:alpha val="80000"/>
                </a:srgbClr>
              </a:solidFill>
              <a:prstDash val="solid"/>
              <a:miter lim="400000"/>
            </a:ln>
          </a:insideH>
          <a:insideV>
            <a:ln w="12700" cap="flat">
              <a:solidFill>
                <a:srgbClr val="737269">
                  <a:alpha val="80000"/>
                </a:srgbClr>
              </a:solidFill>
              <a:prstDash val="solid"/>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2A2927"/>
      </a:tcTxStyle>
      <a:tcStyle>
        <a:tcBdr>
          <a:left>
            <a:ln w="12700" cap="flat">
              <a:noFill/>
              <a:miter lim="400000"/>
            </a:ln>
          </a:left>
          <a:right>
            <a:ln w="12700" cap="flat">
              <a:noFill/>
              <a:miter lim="400000"/>
            </a:ln>
          </a:right>
          <a:top>
            <a:ln w="127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wholeTbl>
    <a:band2H>
      <a:tcTxStyle/>
      <a:tcStyle>
        <a:tcBdr/>
        <a:fill>
          <a:solidFill>
            <a:srgbClr val="D2D1C3">
              <a:alpha val="25000"/>
            </a:srgbClr>
          </a:solidFill>
        </a:fill>
      </a:tcStyle>
    </a:band2H>
    <a:firstCol>
      <a:tcTxStyle b="on" i="off">
        <a:font>
          <a:latin typeface="Avenir Next Demi Bold"/>
          <a:ea typeface="Avenir Next Demi Bold"/>
          <a:cs typeface="Avenir Next Demi Bold"/>
        </a:font>
        <a:srgbClr val="FFFFFF"/>
      </a:tcTxStyle>
      <a:tcStyle>
        <a:tcBdr>
          <a:left>
            <a:ln w="12700" cap="flat">
              <a:solidFill>
                <a:srgbClr val="000000">
                  <a:alpha val="70000"/>
                </a:srgbClr>
              </a:solidFill>
              <a:prstDash val="solid"/>
              <a:miter lim="400000"/>
            </a:ln>
          </a:left>
          <a:right>
            <a:ln w="25400" cap="flat">
              <a:solidFill>
                <a:srgbClr val="000000">
                  <a:alpha val="70000"/>
                </a:srgbClr>
              </a:solidFill>
              <a:prstDash val="solid"/>
              <a:miter lim="400000"/>
            </a:ln>
          </a:right>
          <a:top>
            <a:ln w="127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25400" cap="flat">
              <a:solidFill>
                <a:srgbClr val="000000">
                  <a:alpha val="70000"/>
                </a:srgbClr>
              </a:solidFill>
              <a:prstDash val="solid"/>
              <a:miter lim="400000"/>
            </a:ln>
          </a:top>
          <a:bottom>
            <a:ln w="127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alpha val="70000"/>
                </a:srgbClr>
              </a:solidFill>
              <a:prstDash val="solid"/>
              <a:miter lim="400000"/>
            </a:ln>
          </a:top>
          <a:bottom>
            <a:ln w="25400" cap="flat">
              <a:solidFill>
                <a:srgbClr val="000000">
                  <a:alpha val="70000"/>
                </a:srgbClr>
              </a:solidFill>
              <a:prstDash val="solid"/>
              <a:miter lim="400000"/>
            </a:ln>
          </a:bottom>
          <a:insideH>
            <a:ln w="12700" cap="flat">
              <a:solidFill>
                <a:srgbClr val="000000">
                  <a:alpha val="70000"/>
                </a:srgbClr>
              </a:solidFill>
              <a:prstDash val="solid"/>
              <a:miter lim="400000"/>
            </a:ln>
          </a:insideH>
          <a:insideV>
            <a:ln w="12700" cap="flat">
              <a:noFill/>
              <a:miter lim="400000"/>
            </a:ln>
          </a:insideV>
        </a:tcBdr>
        <a:fill>
          <a:noFill/>
        </a:fill>
      </a:tcStyle>
    </a:firstRow>
  </a:tblStyle>
  <a:tblStyle styleId="{33BA23B1-9221-436E-865A-0063620EA4FD}" styleName="">
    <a:tblBg/>
    <a:wholeTbl>
      <a:tcTxStyle b="on" i="off">
        <a:font>
          <a:latin typeface="Avenir Next Demi Bold"/>
          <a:ea typeface="Avenir Next Demi Bold"/>
          <a:cs typeface="Avenir Next Demi Bold"/>
        </a:font>
        <a:srgbClr val="FFFFFF"/>
      </a:tcTxStyle>
      <a:tcStyle>
        <a:tcBdr>
          <a:left>
            <a:ln w="12700" cap="flat">
              <a:solidFill>
                <a:srgbClr val="F8F8F6">
                  <a:alpha val="80000"/>
                </a:srgbClr>
              </a:solidFill>
              <a:custDash>
                <a:ds d="200000" sp="200000"/>
              </a:custDash>
              <a:miter lim="400000"/>
            </a:ln>
          </a:left>
          <a:right>
            <a:ln w="12700" cap="flat">
              <a:solidFill>
                <a:srgbClr val="F8F8F6">
                  <a:alpha val="80000"/>
                </a:srgbClr>
              </a:solidFill>
              <a:custDash>
                <a:ds d="200000" sp="200000"/>
              </a:custDash>
              <a:miter lim="400000"/>
            </a:ln>
          </a:right>
          <a:top>
            <a:ln w="12700" cap="flat">
              <a:solidFill>
                <a:srgbClr val="F8F8F6">
                  <a:alpha val="80000"/>
                </a:srgbClr>
              </a:solidFill>
              <a:custDash>
                <a:ds d="200000" sp="200000"/>
              </a:custDash>
              <a:miter lim="400000"/>
            </a:ln>
          </a:top>
          <a:bottom>
            <a:ln w="12700" cap="flat">
              <a:solidFill>
                <a:srgbClr val="F8F8F6">
                  <a:alpha val="80000"/>
                </a:srgbClr>
              </a:solidFill>
              <a:custDash>
                <a:ds d="200000" sp="200000"/>
              </a:custDash>
              <a:miter lim="400000"/>
            </a:ln>
          </a:bottom>
          <a:insideH>
            <a:ln w="12700" cap="flat">
              <a:solidFill>
                <a:srgbClr val="F8F8F6">
                  <a:alpha val="80000"/>
                </a:srgbClr>
              </a:solidFill>
              <a:custDash>
                <a:ds d="200000" sp="200000"/>
              </a:custDash>
              <a:miter lim="400000"/>
            </a:ln>
          </a:insideH>
          <a:insideV>
            <a:ln w="12700" cap="flat">
              <a:solidFill>
                <a:srgbClr val="F8F8F6">
                  <a:alpha val="80000"/>
                </a:srgbClr>
              </a:solidFill>
              <a:custDash>
                <a:ds d="200000" sp="200000"/>
              </a:custDash>
              <a:miter lim="400000"/>
            </a:ln>
          </a:insideV>
        </a:tcBdr>
        <a:fill>
          <a:solidFill>
            <a:srgbClr val="67665E">
              <a:alpha val="30000"/>
            </a:srgbClr>
          </a:solidFill>
        </a:fill>
      </a:tcStyle>
    </a:wholeTbl>
    <a:band2H>
      <a:tcTxStyle/>
      <a:tcStyle>
        <a:tcBdr/>
        <a:fill>
          <a:solidFill>
            <a:srgbClr val="67665E">
              <a:alpha val="40000"/>
            </a:srgbClr>
          </a:solidFill>
        </a:fill>
      </a:tcStyle>
    </a:band2H>
    <a:firstCol>
      <a:tcTxStyle b="on" i="off">
        <a:font>
          <a:latin typeface="Avenir Next Demi Bold"/>
          <a:ea typeface="Avenir Next Demi Bold"/>
          <a:cs typeface="Avenir Next Demi Bold"/>
        </a:font>
        <a:srgbClr val="FFFFFF"/>
      </a:tcTxStyle>
      <a:tcStyle>
        <a:tcBdr>
          <a:left>
            <a:ln w="25400" cap="flat">
              <a:solidFill>
                <a:srgbClr val="F8F8F6">
                  <a:alpha val="80000"/>
                </a:srgbClr>
              </a:solidFill>
              <a:prstDash val="solid"/>
              <a:miter lim="400000"/>
            </a:ln>
          </a:left>
          <a:right>
            <a:ln w="25400" cap="flat">
              <a:solidFill>
                <a:srgbClr val="F8F8F6">
                  <a:alpha val="80000"/>
                </a:srgbClr>
              </a:solidFill>
              <a:prstDash val="solid"/>
              <a:miter lim="400000"/>
            </a:ln>
          </a:right>
          <a:top>
            <a:ln w="12700" cap="flat">
              <a:solidFill>
                <a:srgbClr val="F8F8F6">
                  <a:alpha val="30000"/>
                </a:srgbClr>
              </a:solidFill>
              <a:prstDash val="solid"/>
              <a:miter lim="400000"/>
            </a:ln>
          </a:top>
          <a:bottom>
            <a:ln w="12700" cap="flat">
              <a:solidFill>
                <a:srgbClr val="F8F8F6">
                  <a:alpha val="3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67665E">
              <a:alpha val="50000"/>
            </a:srgbClr>
          </a:solidFill>
        </a:fill>
      </a:tcStyle>
    </a:firstCol>
    <a:lastRow>
      <a:tcTxStyle b="on" i="off">
        <a:font>
          <a:latin typeface="Avenir Next Demi Bold"/>
          <a:ea typeface="Avenir Next Demi Bold"/>
          <a:cs typeface="Avenir Next Demi Bold"/>
        </a:font>
        <a:srgbClr val="FFFFFF"/>
      </a:tcTxStyle>
      <a:tcStyle>
        <a:tcBdr>
          <a:left>
            <a:ln w="12700" cap="flat">
              <a:solidFill>
                <a:srgbClr val="F8F8F6">
                  <a:alpha val="30000"/>
                </a:srgbClr>
              </a:solidFill>
              <a:prstDash val="solid"/>
              <a:miter lim="400000"/>
            </a:ln>
          </a:left>
          <a:right>
            <a:ln w="12700" cap="flat">
              <a:solidFill>
                <a:srgbClr val="F8F8F6">
                  <a:alpha val="30000"/>
                </a:srgbClr>
              </a:solidFill>
              <a:prstDash val="solid"/>
              <a:miter lim="400000"/>
            </a:ln>
          </a:right>
          <a:top>
            <a:ln w="25400" cap="flat">
              <a:solidFill>
                <a:srgbClr val="F8F8F6">
                  <a:alpha val="80000"/>
                </a:srgbClr>
              </a:solidFill>
              <a:prstDash val="solid"/>
              <a:miter lim="400000"/>
            </a:ln>
          </a:top>
          <a:bottom>
            <a:ln w="25400" cap="flat">
              <a:solidFill>
                <a:srgbClr val="F8F8F6">
                  <a:alpha val="8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53534A">
              <a:alpha val="60000"/>
            </a:srgbClr>
          </a:solidFill>
        </a:fill>
      </a:tcStyle>
    </a:lastRow>
    <a:firstRow>
      <a:tcTxStyle b="on" i="off">
        <a:font>
          <a:latin typeface="Avenir Next Demi Bold"/>
          <a:ea typeface="Avenir Next Demi Bold"/>
          <a:cs typeface="Avenir Next Demi Bold"/>
        </a:font>
        <a:srgbClr val="FFFFFF"/>
      </a:tcTxStyle>
      <a:tcStyle>
        <a:tcBdr>
          <a:left>
            <a:ln w="12700" cap="flat">
              <a:solidFill>
                <a:srgbClr val="F8F8F6">
                  <a:alpha val="30000"/>
                </a:srgbClr>
              </a:solidFill>
              <a:prstDash val="solid"/>
              <a:miter lim="400000"/>
            </a:ln>
          </a:left>
          <a:right>
            <a:ln w="12700" cap="flat">
              <a:solidFill>
                <a:srgbClr val="F8F8F6">
                  <a:alpha val="30000"/>
                </a:srgbClr>
              </a:solidFill>
              <a:prstDash val="solid"/>
              <a:miter lim="400000"/>
            </a:ln>
          </a:right>
          <a:top>
            <a:ln w="25400" cap="flat">
              <a:solidFill>
                <a:srgbClr val="F8F8F6">
                  <a:alpha val="80000"/>
                </a:srgbClr>
              </a:solidFill>
              <a:prstDash val="solid"/>
              <a:miter lim="400000"/>
            </a:ln>
          </a:top>
          <a:bottom>
            <a:ln w="25400" cap="flat">
              <a:solidFill>
                <a:srgbClr val="F8F8F6">
                  <a:alpha val="80000"/>
                </a:srgbClr>
              </a:solidFill>
              <a:prstDash val="solid"/>
              <a:miter lim="400000"/>
            </a:ln>
          </a:bottom>
          <a:insideH>
            <a:ln w="12700" cap="flat">
              <a:solidFill>
                <a:srgbClr val="F8F8F6">
                  <a:alpha val="30000"/>
                </a:srgbClr>
              </a:solidFill>
              <a:prstDash val="solid"/>
              <a:miter lim="400000"/>
            </a:ln>
          </a:insideH>
          <a:insideV>
            <a:ln w="12700" cap="flat">
              <a:solidFill>
                <a:srgbClr val="F8F8F6">
                  <a:alpha val="30000"/>
                </a:srgbClr>
              </a:solidFill>
              <a:prstDash val="solid"/>
              <a:miter lim="400000"/>
            </a:ln>
          </a:insideV>
        </a:tcBdr>
        <a:fill>
          <a:solidFill>
            <a:srgbClr val="53534A">
              <a:alpha val="60000"/>
            </a:srgbClr>
          </a:solidFill>
        </a:fill>
      </a:tcStyle>
    </a:firstRow>
  </a:tblStyle>
  <a:tblStyle styleId="{2708684C-4D16-4618-839F-0558EEFCDFE6}" styleName="">
    <a:tblBg/>
    <a:wholeTbl>
      <a:tcTxStyle b="off" i="off">
        <a:font>
          <a:latin typeface="Avenir Next Medium"/>
          <a:ea typeface="Avenir Next Medium"/>
          <a:cs typeface="Avenir Next Medium"/>
        </a:font>
        <a:srgbClr val="2A2927"/>
      </a:tcTxStyle>
      <a:tcStyle>
        <a:tcBdr>
          <a:left>
            <a:ln w="12700" cap="flat">
              <a:noFill/>
              <a:miter lim="400000"/>
            </a:ln>
          </a:left>
          <a:right>
            <a:ln w="12700" cap="flat">
              <a:noFill/>
              <a:miter lim="400000"/>
            </a:ln>
          </a:right>
          <a:top>
            <a:ln w="12700" cap="flat">
              <a:solidFill>
                <a:srgbClr val="34342F">
                  <a:alpha val="80000"/>
                </a:srgbClr>
              </a:solidFill>
              <a:prstDash val="solid"/>
              <a:miter lim="400000"/>
            </a:ln>
          </a:top>
          <a:bottom>
            <a:ln w="127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wholeTbl>
    <a:band2H>
      <a:tcTxStyle/>
      <a:tcStyle>
        <a:tcBdr/>
        <a:fill>
          <a:solidFill>
            <a:srgbClr val="67665E">
              <a:alpha val="15000"/>
            </a:srgbClr>
          </a:solidFill>
        </a:fill>
      </a:tcStyle>
    </a:band2H>
    <a:firstCol>
      <a:tcTxStyle b="on" i="off">
        <a:font>
          <a:latin typeface="Avenir Next Demi Bold"/>
          <a:ea typeface="Avenir Next Demi Bold"/>
          <a:cs typeface="Avenir Next Demi Bold"/>
        </a:font>
        <a:srgbClr val="2A2927"/>
      </a:tcTxStyle>
      <a:tcStyle>
        <a:tcBdr>
          <a:left>
            <a:ln w="12700" cap="flat">
              <a:noFill/>
              <a:miter lim="400000"/>
            </a:ln>
          </a:left>
          <a:right>
            <a:ln w="25400" cap="flat">
              <a:solidFill>
                <a:srgbClr val="34342F">
                  <a:alpha val="80000"/>
                </a:srgbClr>
              </a:solidFill>
              <a:prstDash val="solid"/>
              <a:miter lim="400000"/>
            </a:ln>
          </a:right>
          <a:top>
            <a:ln w="12700" cap="flat">
              <a:solidFill>
                <a:srgbClr val="34342F">
                  <a:alpha val="80000"/>
                </a:srgbClr>
              </a:solidFill>
              <a:prstDash val="solid"/>
              <a:miter lim="400000"/>
            </a:ln>
          </a:top>
          <a:bottom>
            <a:ln w="127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firstCol>
    <a:lastRow>
      <a:tcTxStyle b="on" i="off">
        <a:font>
          <a:latin typeface="Avenir Next Demi Bold"/>
          <a:ea typeface="Avenir Next Demi Bold"/>
          <a:cs typeface="Avenir Next Demi Bold"/>
        </a:font>
        <a:srgbClr val="2A2927"/>
      </a:tcTxStyle>
      <a:tcStyle>
        <a:tcBdr>
          <a:left>
            <a:ln w="12700" cap="flat">
              <a:noFill/>
              <a:miter lim="400000"/>
            </a:ln>
          </a:left>
          <a:right>
            <a:ln w="12700" cap="flat">
              <a:noFill/>
              <a:miter lim="400000"/>
            </a:ln>
          </a:right>
          <a:top>
            <a:ln w="25400" cap="flat">
              <a:solidFill>
                <a:srgbClr val="34342F">
                  <a:alpha val="80000"/>
                </a:srgbClr>
              </a:solidFill>
              <a:prstDash val="solid"/>
              <a:miter lim="400000"/>
            </a:ln>
          </a:top>
          <a:bottom>
            <a:ln w="12700" cap="flat">
              <a:noFill/>
              <a:miter lim="400000"/>
            </a:ln>
          </a:bottom>
          <a:insideH>
            <a:ln w="12700" cap="flat">
              <a:solidFill>
                <a:srgbClr val="34342F">
                  <a:alpha val="80000"/>
                </a:srgbClr>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2A2927"/>
      </a:tcTxStyle>
      <a:tcStyle>
        <a:tcBdr>
          <a:left>
            <a:ln w="12700" cap="flat">
              <a:noFill/>
              <a:miter lim="400000"/>
            </a:ln>
          </a:left>
          <a:right>
            <a:ln w="12700" cap="flat">
              <a:noFill/>
              <a:miter lim="400000"/>
            </a:ln>
          </a:right>
          <a:top>
            <a:ln w="12700" cap="flat">
              <a:noFill/>
              <a:miter lim="400000"/>
            </a:ln>
          </a:top>
          <a:bottom>
            <a:ln w="25400" cap="flat">
              <a:solidFill>
                <a:srgbClr val="34342F">
                  <a:alpha val="80000"/>
                </a:srgbClr>
              </a:solidFill>
              <a:prstDash val="solid"/>
              <a:miter lim="400000"/>
            </a:ln>
          </a:bottom>
          <a:insideH>
            <a:ln w="12700" cap="flat">
              <a:solidFill>
                <a:srgbClr val="34342F">
                  <a:alpha val="80000"/>
                </a:srgbClr>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60"/>
    <p:restoredTop sz="94694"/>
  </p:normalViewPr>
  <p:slideViewPr>
    <p:cSldViewPr snapToGrid="0" snapToObjects="1">
      <p:cViewPr varScale="1">
        <p:scale>
          <a:sx n="48" d="100"/>
          <a:sy n="48" d="100"/>
        </p:scale>
        <p:origin x="248"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_rels/tableStyles.xml.rels><?xml version="1.0" encoding="UTF-8" standalone="yes"?>
<Relationships xmlns="http://schemas.openxmlformats.org/package/2006/relationships"><Relationship Id="rId1" Type="http://schemas.openxmlformats.org/officeDocument/2006/relationships/image" Target="media/image2.png"/></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F8BA00"/>
            </a:solidFill>
            <a:ln w="12700" cap="flat">
              <a:noFill/>
              <a:miter lim="400000"/>
            </a:ln>
            <a:effectLst/>
          </c:spPr>
          <c:dPt>
            <c:idx val="0"/>
            <c:bubble3D val="0"/>
            <c:extLst>
              <c:ext xmlns:c16="http://schemas.microsoft.com/office/drawing/2014/chart" uri="{C3380CC4-5D6E-409C-BE32-E72D297353CC}">
                <c16:uniqueId val="{00000001-5281-BB46-9B79-8EE70FF3ED08}"/>
              </c:ext>
            </c:extLst>
          </c:dPt>
          <c:dPt>
            <c:idx val="1"/>
            <c:bubble3D val="0"/>
            <c:spPr>
              <a:solidFill>
                <a:srgbClr val="F08020"/>
              </a:solidFill>
              <a:ln w="12700" cap="flat">
                <a:noFill/>
                <a:miter lim="400000"/>
              </a:ln>
              <a:effectLst/>
            </c:spPr>
            <c:extLst>
              <c:ext xmlns:c16="http://schemas.microsoft.com/office/drawing/2014/chart" uri="{C3380CC4-5D6E-409C-BE32-E72D297353CC}">
                <c16:uniqueId val="{00000003-5281-BB46-9B79-8EE70FF3ED08}"/>
              </c:ext>
            </c:extLst>
          </c:dPt>
          <c:dPt>
            <c:idx val="2"/>
            <c:bubble3D val="0"/>
            <c:spPr>
              <a:solidFill>
                <a:srgbClr val="EE0B21"/>
              </a:solidFill>
              <a:ln w="12700" cap="flat">
                <a:noFill/>
                <a:miter lim="400000"/>
              </a:ln>
              <a:effectLst/>
            </c:spPr>
            <c:extLst>
              <c:ext xmlns:c16="http://schemas.microsoft.com/office/drawing/2014/chart" uri="{C3380CC4-5D6E-409C-BE32-E72D297353CC}">
                <c16:uniqueId val="{00000005-5281-BB46-9B79-8EE70FF3ED08}"/>
              </c:ext>
            </c:extLst>
          </c:dPt>
          <c:dPt>
            <c:idx val="3"/>
            <c:bubble3D val="0"/>
            <c:spPr>
              <a:solidFill>
                <a:srgbClr val="7D373D"/>
              </a:solidFill>
              <a:ln w="12700" cap="flat">
                <a:noFill/>
                <a:miter lim="400000"/>
              </a:ln>
              <a:effectLst/>
            </c:spPr>
            <c:extLst>
              <c:ext xmlns:c16="http://schemas.microsoft.com/office/drawing/2014/chart" uri="{C3380CC4-5D6E-409C-BE32-E72D297353CC}">
                <c16:uniqueId val="{00000007-5281-BB46-9B79-8EE70FF3ED08}"/>
              </c:ext>
            </c:extLst>
          </c:dPt>
          <c:cat>
            <c:strRef>
              <c:f>Sheet1!$B$1:$E$1</c:f>
              <c:strCache>
                <c:ptCount val="4"/>
                <c:pt idx="0">
                  <c:v>SATYA</c:v>
                </c:pt>
                <c:pt idx="1">
                  <c:v>TRETA</c:v>
                </c:pt>
                <c:pt idx="2">
                  <c:v>DVAPARA</c:v>
                </c:pt>
                <c:pt idx="3">
                  <c:v>KALI</c:v>
                </c:pt>
              </c:strCache>
            </c:strRef>
          </c:cat>
          <c:val>
            <c:numRef>
              <c:f>Sheet1!$B$2:$E$2</c:f>
              <c:numCache>
                <c:formatCode>General</c:formatCode>
                <c:ptCount val="4"/>
                <c:pt idx="0">
                  <c:v>1.728</c:v>
                </c:pt>
                <c:pt idx="1">
                  <c:v>1.296</c:v>
                </c:pt>
                <c:pt idx="2">
                  <c:v>0.86399999999999999</c:v>
                </c:pt>
                <c:pt idx="3">
                  <c:v>0.432</c:v>
                </c:pt>
              </c:numCache>
            </c:numRef>
          </c:val>
          <c:extLst>
            <c:ext xmlns:c16="http://schemas.microsoft.com/office/drawing/2014/chart" uri="{C3380CC4-5D6E-409C-BE32-E72D297353CC}">
              <c16:uniqueId val="{00000008-5281-BB46-9B79-8EE70FF3ED08}"/>
            </c:ext>
          </c:extLst>
        </c:ser>
        <c:dLbls>
          <c:showLegendKey val="0"/>
          <c:showVal val="0"/>
          <c:showCatName val="0"/>
          <c:showSerName val="0"/>
          <c:showPercent val="0"/>
          <c:showBubbleSize val="0"/>
          <c:showLeaderLines val="0"/>
        </c:dLbls>
        <c:firstSliceAng val="181"/>
        <c:holeSize val="63"/>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F8BA00"/>
            </a:solidFill>
            <a:ln w="12700" cap="flat">
              <a:noFill/>
              <a:miter lim="400000"/>
            </a:ln>
            <a:effectLst/>
          </c:spPr>
          <c:dPt>
            <c:idx val="0"/>
            <c:bubble3D val="0"/>
            <c:extLst>
              <c:ext xmlns:c16="http://schemas.microsoft.com/office/drawing/2014/chart" uri="{C3380CC4-5D6E-409C-BE32-E72D297353CC}">
                <c16:uniqueId val="{00000001-9552-CF46-8F32-9656E41D8ECE}"/>
              </c:ext>
            </c:extLst>
          </c:dPt>
          <c:dPt>
            <c:idx val="1"/>
            <c:bubble3D val="0"/>
            <c:spPr>
              <a:solidFill>
                <a:srgbClr val="F08020"/>
              </a:solidFill>
              <a:ln w="12700" cap="flat">
                <a:noFill/>
                <a:miter lim="400000"/>
              </a:ln>
              <a:effectLst/>
            </c:spPr>
            <c:extLst>
              <c:ext xmlns:c16="http://schemas.microsoft.com/office/drawing/2014/chart" uri="{C3380CC4-5D6E-409C-BE32-E72D297353CC}">
                <c16:uniqueId val="{00000003-9552-CF46-8F32-9656E41D8ECE}"/>
              </c:ext>
            </c:extLst>
          </c:dPt>
          <c:dPt>
            <c:idx val="2"/>
            <c:bubble3D val="0"/>
            <c:spPr>
              <a:solidFill>
                <a:srgbClr val="EE0B21"/>
              </a:solidFill>
              <a:ln w="12700" cap="flat">
                <a:noFill/>
                <a:miter lim="400000"/>
              </a:ln>
              <a:effectLst/>
            </c:spPr>
            <c:extLst>
              <c:ext xmlns:c16="http://schemas.microsoft.com/office/drawing/2014/chart" uri="{C3380CC4-5D6E-409C-BE32-E72D297353CC}">
                <c16:uniqueId val="{00000005-9552-CF46-8F32-9656E41D8ECE}"/>
              </c:ext>
            </c:extLst>
          </c:dPt>
          <c:dPt>
            <c:idx val="3"/>
            <c:bubble3D val="0"/>
            <c:spPr>
              <a:solidFill>
                <a:srgbClr val="7D373D"/>
              </a:solidFill>
              <a:ln w="12700" cap="flat">
                <a:noFill/>
                <a:miter lim="400000"/>
              </a:ln>
              <a:effectLst/>
            </c:spPr>
            <c:extLst>
              <c:ext xmlns:c16="http://schemas.microsoft.com/office/drawing/2014/chart" uri="{C3380CC4-5D6E-409C-BE32-E72D297353CC}">
                <c16:uniqueId val="{00000007-9552-CF46-8F32-9656E41D8ECE}"/>
              </c:ext>
            </c:extLst>
          </c:dPt>
          <c:cat>
            <c:strRef>
              <c:f>Sheet1!$B$1:$E$1</c:f>
              <c:strCache>
                <c:ptCount val="4"/>
                <c:pt idx="0">
                  <c:v>SATYA</c:v>
                </c:pt>
                <c:pt idx="1">
                  <c:v>TRETA</c:v>
                </c:pt>
                <c:pt idx="2">
                  <c:v>DVAPARA</c:v>
                </c:pt>
                <c:pt idx="3">
                  <c:v>KALI</c:v>
                </c:pt>
              </c:strCache>
            </c:strRef>
          </c:cat>
          <c:val>
            <c:numRef>
              <c:f>Sheet1!$B$2:$E$2</c:f>
              <c:numCache>
                <c:formatCode>General</c:formatCode>
                <c:ptCount val="4"/>
                <c:pt idx="0">
                  <c:v>1.728</c:v>
                </c:pt>
                <c:pt idx="1">
                  <c:v>1.296</c:v>
                </c:pt>
                <c:pt idx="2">
                  <c:v>0.86399999999999999</c:v>
                </c:pt>
                <c:pt idx="3">
                  <c:v>0.432</c:v>
                </c:pt>
              </c:numCache>
            </c:numRef>
          </c:val>
          <c:extLst>
            <c:ext xmlns:c16="http://schemas.microsoft.com/office/drawing/2014/chart" uri="{C3380CC4-5D6E-409C-BE32-E72D297353CC}">
              <c16:uniqueId val="{00000008-9552-CF46-8F32-9656E41D8ECE}"/>
            </c:ext>
          </c:extLst>
        </c:ser>
        <c:dLbls>
          <c:showLegendKey val="0"/>
          <c:showVal val="0"/>
          <c:showCatName val="0"/>
          <c:showSerName val="0"/>
          <c:showPercent val="0"/>
          <c:showBubbleSize val="0"/>
          <c:showLeaderLines val="0"/>
        </c:dLbls>
        <c:firstSliceAng val="181"/>
        <c:holeSize val="63"/>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4.4914500000000003E-2"/>
          <c:y val="4.4914500000000003E-2"/>
          <c:w val="0.91017099999999995"/>
          <c:h val="0.897671"/>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stretch>
                <a:fillRect/>
              </a:stretch>
            </a:blipFill>
            <a:ln w="12700" cap="flat">
              <a:solidFill>
                <a:srgbClr val="000000"/>
              </a:solidFill>
              <a:prstDash val="solid"/>
              <a:miter lim="400000"/>
            </a:ln>
            <a:effectLst>
              <a:outerShdw blurRad="406400" dist="76200" dir="3702785" algn="tl">
                <a:srgbClr val="000000">
                  <a:alpha val="100000"/>
                </a:srgbClr>
              </a:outerShdw>
            </a:effectLst>
          </c:spPr>
          <c:dPt>
            <c:idx val="0"/>
            <c:bubble3D val="0"/>
            <c:extLst>
              <c:ext xmlns:c16="http://schemas.microsoft.com/office/drawing/2014/chart" uri="{C3380CC4-5D6E-409C-BE32-E72D297353CC}">
                <c16:uniqueId val="{00000001-B459-8040-A10F-09CE33664971}"/>
              </c:ext>
            </c:extLst>
          </c:dPt>
          <c:dPt>
            <c:idx val="1"/>
            <c:bubble3D val="0"/>
            <c:spPr>
              <a:blipFill rotWithShape="1">
                <a:blip xmlns:r="http://schemas.openxmlformats.org/officeDocument/2006/relationships" r:embed="rId2"/>
                <a:srcRect/>
                <a:stretch>
                  <a:fillRect/>
                </a:stretch>
              </a:blipFill>
              <a:ln w="12700" cap="flat">
                <a:noFill/>
                <a:miter lim="400000"/>
              </a:ln>
              <a:effectLst>
                <a:outerShdw blurRad="406400" dist="76200" dir="3702785" algn="tl">
                  <a:srgbClr val="000000">
                    <a:alpha val="100000"/>
                  </a:srgbClr>
                </a:outerShdw>
              </a:effectLst>
            </c:spPr>
            <c:extLst>
              <c:ext xmlns:c16="http://schemas.microsoft.com/office/drawing/2014/chart" uri="{C3380CC4-5D6E-409C-BE32-E72D297353CC}">
                <c16:uniqueId val="{00000003-B459-8040-A10F-09CE33664971}"/>
              </c:ext>
            </c:extLst>
          </c:dPt>
          <c:dPt>
            <c:idx val="2"/>
            <c:bubble3D val="0"/>
            <c:spPr>
              <a:blipFill rotWithShape="1">
                <a:blip xmlns:r="http://schemas.openxmlformats.org/officeDocument/2006/relationships" r:embed="rId3"/>
                <a:srcRect/>
                <a:stretch>
                  <a:fillRect/>
                </a:stretch>
              </a:blipFill>
              <a:ln w="12700" cap="flat">
                <a:noFill/>
                <a:miter lim="400000"/>
              </a:ln>
              <a:effectLst>
                <a:outerShdw blurRad="406400" dist="76200" dir="3702785" algn="tl">
                  <a:srgbClr val="000000">
                    <a:alpha val="100000"/>
                  </a:srgbClr>
                </a:outerShdw>
              </a:effectLst>
            </c:spPr>
            <c:extLst>
              <c:ext xmlns:c16="http://schemas.microsoft.com/office/drawing/2014/chart" uri="{C3380CC4-5D6E-409C-BE32-E72D297353CC}">
                <c16:uniqueId val="{00000005-B459-8040-A10F-09CE33664971}"/>
              </c:ext>
            </c:extLst>
          </c:dPt>
          <c:dLbls>
            <c:dLbl>
              <c:idx val="0"/>
              <c:numFmt formatCode="#,##0%" sourceLinked="0"/>
              <c:spPr/>
              <c:txPr>
                <a:bodyPr/>
                <a:lstStyle/>
                <a:p>
                  <a:pPr>
                    <a:defRPr sz="6900" b="1" i="0" u="none" strike="noStrike">
                      <a:solidFill>
                        <a:srgbClr val="FFFFFF"/>
                      </a:solidFill>
                      <a:effectLst>
                        <a:outerShdw blurRad="635000" dist="152400" dir="2098411" algn="tl">
                          <a:srgbClr val="000000">
                            <a:alpha val="100000"/>
                          </a:srgbClr>
                        </a:outerShdw>
                      </a:effectLst>
                      <a:latin typeface="Arial"/>
                    </a:defRPr>
                  </a:pPr>
                  <a:endParaRPr lang="en-US"/>
                </a:p>
              </c:txPr>
              <c:dLblPos val="ctr"/>
              <c:showLegendKey val="0"/>
              <c:showVal val="0"/>
              <c:showCatName val="1"/>
              <c:showSerName val="0"/>
              <c:showPercent val="0"/>
              <c:showBubbleSize val="0"/>
              <c:extLst>
                <c:ext xmlns:c15="http://schemas.microsoft.com/office/drawing/2012/chart" uri="{CE6537A1-D6FC-4f65-9D91-7224C49458BB}">
                  <c15:layout>
                    <c:manualLayout>
                      <c:w val="0.37624397852043889"/>
                      <c:h val="0.17731597028511023"/>
                    </c:manualLayout>
                  </c15:layout>
                </c:ext>
                <c:ext xmlns:c16="http://schemas.microsoft.com/office/drawing/2014/chart" uri="{C3380CC4-5D6E-409C-BE32-E72D297353CC}">
                  <c16:uniqueId val="{00000001-B459-8040-A10F-09CE33664971}"/>
                </c:ext>
              </c:extLst>
            </c:dLbl>
            <c:dLbl>
              <c:idx val="1"/>
              <c:layout>
                <c:manualLayout>
                  <c:x val="-0.14468218505654015"/>
                  <c:y val="9.8214325810190184E-2"/>
                </c:manualLayout>
              </c:layout>
              <c:numFmt formatCode="#,##0%" sourceLinked="0"/>
              <c:spPr/>
              <c:txPr>
                <a:bodyPr/>
                <a:lstStyle/>
                <a:p>
                  <a:pPr>
                    <a:defRPr sz="4800" b="1" i="0" u="none" strike="noStrike">
                      <a:solidFill>
                        <a:srgbClr val="FFFFFF"/>
                      </a:solidFill>
                      <a:effectLst>
                        <a:outerShdw blurRad="508000" dist="152400" dir="2952880" algn="tl">
                          <a:srgbClr val="000000">
                            <a:alpha val="100000"/>
                          </a:srgbClr>
                        </a:outerShdw>
                      </a:effectLst>
                      <a:latin typeface="Arial"/>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459-8040-A10F-09CE33664971}"/>
                </c:ext>
              </c:extLst>
            </c:dLbl>
            <c:dLbl>
              <c:idx val="2"/>
              <c:layout>
                <c:manualLayout>
                  <c:x val="-0.11535721256233063"/>
                  <c:y val="-2.7891303334029973E-2"/>
                </c:manualLayout>
              </c:layout>
              <c:numFmt formatCode="#,##0%" sourceLinked="0"/>
              <c:spPr/>
              <c:txPr>
                <a:bodyPr/>
                <a:lstStyle/>
                <a:p>
                  <a:pPr>
                    <a:defRPr sz="3600" b="1" i="0" u="none" strike="noStrike">
                      <a:solidFill>
                        <a:srgbClr val="FFFFFF"/>
                      </a:solidFill>
                      <a:effectLst>
                        <a:outerShdw blurRad="381000" dist="152400" dir="2149142" algn="tl">
                          <a:srgbClr val="000000">
                            <a:alpha val="100000"/>
                          </a:srgbClr>
                        </a:outerShdw>
                      </a:effectLst>
                      <a:latin typeface="Arial"/>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459-8040-A10F-09CE33664971}"/>
                </c:ext>
              </c:extLst>
            </c:dLbl>
            <c:numFmt formatCode="#,##0%" sourceLinked="0"/>
            <c:spPr>
              <a:noFill/>
              <a:ln>
                <a:noFill/>
              </a:ln>
              <a:effectLst/>
            </c:spPr>
            <c:txPr>
              <a:bodyPr/>
              <a:lstStyle/>
              <a:p>
                <a:pPr>
                  <a:defRPr sz="6900" b="1" i="0" u="none" strike="noStrike">
                    <a:solidFill>
                      <a:srgbClr val="FFFFFF"/>
                    </a:solidFill>
                    <a:effectLst>
                      <a:outerShdw blurRad="635000" dist="152400" dir="2098411" algn="tl">
                        <a:srgbClr val="000000">
                          <a:alpha val="100000"/>
                        </a:srgbClr>
                      </a:outerShdw>
                    </a:effectLst>
                    <a:latin typeface="Arial"/>
                  </a:defRPr>
                </a:pPr>
                <a:endParaRPr lang="en-US"/>
              </a:p>
            </c:txPr>
            <c:dLblPos val="ctr"/>
            <c:showLegendKey val="0"/>
            <c:showVal val="0"/>
            <c:showCatName val="1"/>
            <c:showSerName val="0"/>
            <c:showPercent val="0"/>
            <c:showBubbleSize val="0"/>
            <c:showLeaderLines val="1"/>
            <c:leaderLines>
              <c:spPr>
                <a:ln w="6350" cap="flat">
                  <a:solidFill>
                    <a:srgbClr val="000000"/>
                  </a:solidFill>
                  <a:prstDash val="solid"/>
                  <a:miter lim="400000"/>
                </a:ln>
                <a:effectLst/>
              </c:spPr>
            </c:leaderLines>
            <c:extLst>
              <c:ext xmlns:c15="http://schemas.microsoft.com/office/drawing/2012/chart" uri="{CE6537A1-D6FC-4f65-9D91-7224C49458BB}"/>
            </c:extLst>
          </c:dLbls>
          <c:cat>
            <c:strRef>
              <c:f>Sheet1!$B$1:$D$1</c:f>
              <c:strCache>
                <c:ptCount val="3"/>
                <c:pt idx="0">
                  <c:v>Hinduism</c:v>
                </c:pt>
                <c:pt idx="1">
                  <c:v>Islam</c:v>
                </c:pt>
                <c:pt idx="2">
                  <c:v>Other</c:v>
                </c:pt>
              </c:strCache>
            </c:strRef>
          </c:cat>
          <c:val>
            <c:numRef>
              <c:f>Sheet1!$B$2:$D$2</c:f>
              <c:numCache>
                <c:formatCode>General</c:formatCode>
                <c:ptCount val="3"/>
                <c:pt idx="0">
                  <c:v>80</c:v>
                </c:pt>
                <c:pt idx="1">
                  <c:v>14.5</c:v>
                </c:pt>
                <c:pt idx="2">
                  <c:v>5.5</c:v>
                </c:pt>
              </c:numCache>
            </c:numRef>
          </c:val>
          <c:extLst>
            <c:ext xmlns:c16="http://schemas.microsoft.com/office/drawing/2014/chart" uri="{C3380CC4-5D6E-409C-BE32-E72D297353CC}">
              <c16:uniqueId val="{00000006-B459-8040-A10F-09CE33664971}"/>
            </c:ext>
          </c:extLst>
        </c:ser>
        <c:dLbls>
          <c:showLegendKey val="0"/>
          <c:showVal val="0"/>
          <c:showCatName val="0"/>
          <c:showSerName val="0"/>
          <c:showPercent val="0"/>
          <c:showBubbleSize val="0"/>
          <c:showLeaderLines val="1"/>
        </c:dLbls>
        <c:firstSliceAng val="111"/>
      </c:pieChart>
      <c:spPr>
        <a:noFill/>
        <a:ln w="12700" cap="flat">
          <a:noFill/>
          <a:miter lim="400000"/>
        </a:ln>
        <a:effectLst/>
      </c:spPr>
    </c:plotArea>
    <c:plotVisOnly val="1"/>
    <c:dispBlanksAs val="gap"/>
    <c:showDLblsOverMax val="1"/>
  </c:chart>
  <c:spPr>
    <a:noFill/>
    <a:ln>
      <a:noFill/>
    </a:ln>
    <a:effectLst/>
  </c:sp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en-US"/>
  <c:roundedCorners val="0"/>
  <c:style val="2"/>
  <c:chart>
    <c:autoTitleDeleted val="1"/>
    <c:plotArea>
      <c:layout>
        <c:manualLayout>
          <c:layoutTarget val="inner"/>
          <c:xMode val="edge"/>
          <c:yMode val="edge"/>
          <c:x val="5.0000000000000001E-3"/>
          <c:y val="5.0000000000000001E-3"/>
          <c:w val="0.99"/>
          <c:h val="0.98750000000000004"/>
        </c:manualLayout>
      </c:layout>
      <c:doughnutChart>
        <c:varyColors val="0"/>
        <c:ser>
          <c:idx val="0"/>
          <c:order val="0"/>
          <c:tx>
            <c:strRef>
              <c:f>Sheet1!$A$2</c:f>
              <c:strCache>
                <c:ptCount val="1"/>
                <c:pt idx="0">
                  <c:v>Region 1</c:v>
                </c:pt>
              </c:strCache>
            </c:strRef>
          </c:tx>
          <c:spPr>
            <a:solidFill>
              <a:srgbClr val="F2DF72"/>
            </a:solidFill>
            <a:ln w="12700" cap="flat">
              <a:noFill/>
              <a:miter lim="400000"/>
            </a:ln>
            <a:effectLst>
              <a:outerShdw blurRad="266700" dist="25400" dir="2949021" algn="tl">
                <a:srgbClr val="000100">
                  <a:alpha val="100000"/>
                </a:srgbClr>
              </a:outerShdw>
            </a:effectLst>
          </c:spPr>
          <c:dPt>
            <c:idx val="0"/>
            <c:bubble3D val="0"/>
            <c:extLst>
              <c:ext xmlns:c16="http://schemas.microsoft.com/office/drawing/2014/chart" uri="{C3380CC4-5D6E-409C-BE32-E72D297353CC}">
                <c16:uniqueId val="{00000001-7CF9-EC41-B1E6-95D55352E3C5}"/>
              </c:ext>
            </c:extLst>
          </c:dPt>
          <c:dPt>
            <c:idx val="1"/>
            <c:bubble3D val="0"/>
            <c:spPr>
              <a:solidFill>
                <a:srgbClr val="DFBB5D"/>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03-7CF9-EC41-B1E6-95D55352E3C5}"/>
              </c:ext>
            </c:extLst>
          </c:dPt>
          <c:dPt>
            <c:idx val="2"/>
            <c:bubble3D val="0"/>
            <c:spPr>
              <a:solidFill>
                <a:srgbClr val="CD984C"/>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05-7CF9-EC41-B1E6-95D55352E3C5}"/>
              </c:ext>
            </c:extLst>
          </c:dPt>
          <c:dPt>
            <c:idx val="3"/>
            <c:bubble3D val="0"/>
            <c:spPr>
              <a:solidFill>
                <a:srgbClr val="DD8931"/>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07-7CF9-EC41-B1E6-95D55352E3C5}"/>
              </c:ext>
            </c:extLst>
          </c:dPt>
          <c:dPt>
            <c:idx val="4"/>
            <c:bubble3D val="0"/>
            <c:extLst>
              <c:ext xmlns:c16="http://schemas.microsoft.com/office/drawing/2014/chart" uri="{C3380CC4-5D6E-409C-BE32-E72D297353CC}">
                <c16:uniqueId val="{00000009-7CF9-EC41-B1E6-95D55352E3C5}"/>
              </c:ext>
            </c:extLst>
          </c:dPt>
          <c:dPt>
            <c:idx val="5"/>
            <c:bubble3D val="0"/>
            <c:spPr>
              <a:solidFill>
                <a:srgbClr val="DFBB5D"/>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0B-7CF9-EC41-B1E6-95D55352E3C5}"/>
              </c:ext>
            </c:extLst>
          </c:dPt>
          <c:dPt>
            <c:idx val="6"/>
            <c:bubble3D val="0"/>
            <c:spPr>
              <a:solidFill>
                <a:srgbClr val="CD984C"/>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0D-7CF9-EC41-B1E6-95D55352E3C5}"/>
              </c:ext>
            </c:extLst>
          </c:dPt>
          <c:dPt>
            <c:idx val="7"/>
            <c:bubble3D val="0"/>
            <c:spPr>
              <a:solidFill>
                <a:srgbClr val="DD8A32"/>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0F-7CF9-EC41-B1E6-95D55352E3C5}"/>
              </c:ext>
            </c:extLst>
          </c:dPt>
          <c:dPt>
            <c:idx val="8"/>
            <c:bubble3D val="0"/>
            <c:spPr>
              <a:solidFill>
                <a:srgbClr val="F2DF71"/>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11-7CF9-EC41-B1E6-95D55352E3C5}"/>
              </c:ext>
            </c:extLst>
          </c:dPt>
          <c:dPt>
            <c:idx val="9"/>
            <c:bubble3D val="0"/>
            <c:spPr>
              <a:solidFill>
                <a:srgbClr val="DFBB5E"/>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13-7CF9-EC41-B1E6-95D55352E3C5}"/>
              </c:ext>
            </c:extLst>
          </c:dPt>
          <c:dPt>
            <c:idx val="10"/>
            <c:bubble3D val="0"/>
            <c:spPr>
              <a:solidFill>
                <a:srgbClr val="CD984D"/>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15-7CF9-EC41-B1E6-95D55352E3C5}"/>
              </c:ext>
            </c:extLst>
          </c:dPt>
          <c:dPt>
            <c:idx val="11"/>
            <c:bubble3D val="0"/>
            <c:spPr>
              <a:solidFill>
                <a:srgbClr val="DD8A32"/>
              </a:solidFill>
              <a:ln w="12700" cap="flat">
                <a:noFill/>
                <a:miter lim="400000"/>
              </a:ln>
              <a:effectLst>
                <a:outerShdw blurRad="266700" dist="25400" dir="2949021" algn="tl">
                  <a:srgbClr val="000100">
                    <a:alpha val="100000"/>
                  </a:srgbClr>
                </a:outerShdw>
              </a:effectLst>
            </c:spPr>
            <c:extLst>
              <c:ext xmlns:c16="http://schemas.microsoft.com/office/drawing/2014/chart" uri="{C3380CC4-5D6E-409C-BE32-E72D297353CC}">
                <c16:uniqueId val="{00000017-7CF9-EC41-B1E6-95D55352E3C5}"/>
              </c:ext>
            </c:extLst>
          </c:dPt>
          <c:cat>
            <c:strRef>
              <c:f>Sheet1!$B$1:$M$1</c:f>
              <c:strCache>
                <c:ptCount val="12"/>
                <c:pt idx="0">
                  <c:v>April</c:v>
                </c:pt>
                <c:pt idx="1">
                  <c:v>May</c:v>
                </c:pt>
                <c:pt idx="2">
                  <c:v>June</c:v>
                </c:pt>
                <c:pt idx="3">
                  <c:v>July</c:v>
                </c:pt>
                <c:pt idx="4">
                  <c:v>August</c:v>
                </c:pt>
                <c:pt idx="5">
                  <c:v>September</c:v>
                </c:pt>
                <c:pt idx="6">
                  <c:v>Untitled 1</c:v>
                </c:pt>
                <c:pt idx="7">
                  <c:v>Untitled 2</c:v>
                </c:pt>
                <c:pt idx="8">
                  <c:v>Untitled 3</c:v>
                </c:pt>
                <c:pt idx="9">
                  <c:v>Untitled 4</c:v>
                </c:pt>
                <c:pt idx="10">
                  <c:v>Untitled 5</c:v>
                </c:pt>
                <c:pt idx="11">
                  <c:v>Untitled 6</c:v>
                </c:pt>
              </c:strCache>
            </c:strRef>
          </c:cat>
          <c:val>
            <c:numRef>
              <c:f>Sheet1!$B$2:$M$2</c:f>
              <c:numCache>
                <c:formatCode>General</c:formatCode>
                <c:ptCount val="12"/>
                <c:pt idx="0">
                  <c:v>10</c:v>
                </c:pt>
                <c:pt idx="1">
                  <c:v>10</c:v>
                </c:pt>
                <c:pt idx="2">
                  <c:v>10</c:v>
                </c:pt>
                <c:pt idx="3">
                  <c:v>10</c:v>
                </c:pt>
                <c:pt idx="4">
                  <c:v>10</c:v>
                </c:pt>
                <c:pt idx="5">
                  <c:v>10</c:v>
                </c:pt>
                <c:pt idx="6">
                  <c:v>10</c:v>
                </c:pt>
                <c:pt idx="7">
                  <c:v>10</c:v>
                </c:pt>
                <c:pt idx="8">
                  <c:v>10</c:v>
                </c:pt>
                <c:pt idx="9">
                  <c:v>10</c:v>
                </c:pt>
                <c:pt idx="10">
                  <c:v>10</c:v>
                </c:pt>
                <c:pt idx="11">
                  <c:v>10</c:v>
                </c:pt>
              </c:numCache>
            </c:numRef>
          </c:val>
          <c:extLst>
            <c:ext xmlns:c16="http://schemas.microsoft.com/office/drawing/2014/chart" uri="{C3380CC4-5D6E-409C-BE32-E72D297353CC}">
              <c16:uniqueId val="{00000018-7CF9-EC41-B1E6-95D55352E3C5}"/>
            </c:ext>
          </c:extLst>
        </c:ser>
        <c:dLbls>
          <c:showLegendKey val="0"/>
          <c:showVal val="0"/>
          <c:showCatName val="0"/>
          <c:showSerName val="0"/>
          <c:showPercent val="0"/>
          <c:showBubbleSize val="0"/>
          <c:showLeaderLines val="0"/>
        </c:dLbls>
        <c:firstSliceAng val="0"/>
        <c:holeSize val="53"/>
      </c:doughnutChart>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21:38:18.553"/>
    </inkml:context>
    <inkml:brush xml:id="br0">
      <inkml:brushProperty name="width" value="0.05" units="cm"/>
      <inkml:brushProperty name="height" value="0.05" units="cm"/>
    </inkml:brush>
  </inkml:definitions>
  <inkml:trace contextRef="#ctx0" brushRef="#br0">0 0 24575,'0'0'0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21:38:39.557"/>
    </inkml:context>
    <inkml:brush xml:id="br0">
      <inkml:brushProperty name="width" value="0.05" units="cm"/>
      <inkml:brushProperty name="height" value="0.05" units="cm"/>
    </inkml:brush>
  </inkml:definitions>
  <inkml:trace contextRef="#ctx0" brushRef="#br0">0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21:38:40.243"/>
    </inkml:context>
    <inkml:brush xml:id="br0">
      <inkml:brushProperty name="width" value="0.05" units="cm"/>
      <inkml:brushProperty name="height" value="0.05" units="cm"/>
    </inkml:brush>
  </inkml:definitions>
  <inkml:trace contextRef="#ctx0" brushRef="#br0">1 1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21:38:41.009"/>
    </inkml:context>
    <inkml:brush xml:id="br0">
      <inkml:brushProperty name="width" value="0.05" units="cm"/>
      <inkml:brushProperty name="height" value="0.05" units="cm"/>
    </inkml:brush>
  </inkml:definitions>
  <inkml:trace contextRef="#ctx0" brushRef="#br0">1 0 24575,'0'0'0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02T21:38:41.177"/>
    </inkml:context>
    <inkml:brush xml:id="br0">
      <inkml:brushProperty name="width" value="0.05" units="cm"/>
      <inkml:brushProperty name="height" value="0.05" units="cm"/>
    </inkml:brush>
  </inkml:definitions>
  <inkml:trace contextRef="#ctx0" brushRef="#br0">1 0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 name="Shape 163"/>
          <p:cNvSpPr>
            <a:spLocks noGrp="1" noRot="1" noChangeAspect="1"/>
          </p:cNvSpPr>
          <p:nvPr>
            <p:ph type="sldImg"/>
          </p:nvPr>
        </p:nvSpPr>
        <p:spPr>
          <a:xfrm>
            <a:off x="1143000" y="685800"/>
            <a:ext cx="4572000" cy="3429000"/>
          </a:xfrm>
          <a:prstGeom prst="rect">
            <a:avLst/>
          </a:prstGeom>
        </p:spPr>
        <p:txBody>
          <a:bodyPr/>
          <a:lstStyle/>
          <a:p>
            <a:endParaRPr/>
          </a:p>
        </p:txBody>
      </p:sp>
      <p:sp>
        <p:nvSpPr>
          <p:cNvPr id="164" name="Shape 16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a:spLocks noGrp="1" noRot="1" noChangeAspect="1"/>
          </p:cNvSpPr>
          <p:nvPr>
            <p:ph type="sldImg"/>
          </p:nvPr>
        </p:nvSpPr>
        <p:spPr>
          <a:xfrm>
            <a:off x="381000" y="685800"/>
            <a:ext cx="6096000" cy="3429000"/>
          </a:xfrm>
          <a:prstGeom prst="rect">
            <a:avLst/>
          </a:prstGeom>
        </p:spPr>
        <p:txBody>
          <a:bodyPr/>
          <a:lstStyle/>
          <a:p>
            <a:endParaRPr/>
          </a:p>
        </p:txBody>
      </p:sp>
      <p:sp>
        <p:nvSpPr>
          <p:cNvPr id="340" name="Shape 340"/>
          <p:cNvSpPr>
            <a:spLocks noGrp="1"/>
          </p:cNvSpPr>
          <p:nvPr>
            <p:ph type="body" sz="quarter" idx="1"/>
          </p:nvPr>
        </p:nvSpPr>
        <p:spPr>
          <a:prstGeom prst="rect">
            <a:avLst/>
          </a:prstGeom>
        </p:spPr>
        <p:txBody>
          <a:bodyPr/>
          <a:lstStyle/>
          <a:p>
            <a:r>
              <a:t>+</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pic>
        <p:nvPicPr>
          <p:cNvPr id="15"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16" name="Title Text"/>
          <p:cNvSpPr txBox="1">
            <a:spLocks noGrp="1"/>
          </p:cNvSpPr>
          <p:nvPr>
            <p:ph type="title"/>
          </p:nvPr>
        </p:nvSpPr>
        <p:spPr>
          <a:xfrm>
            <a:off x="1689100" y="4445000"/>
            <a:ext cx="21005800" cy="2413000"/>
          </a:xfrm>
          <a:prstGeom prst="rect">
            <a:avLst/>
          </a:prstGeom>
        </p:spPr>
        <p:txBody>
          <a:bodyPr anchor="b"/>
          <a:lstStyle/>
          <a:p>
            <a:r>
              <a:t>Title Text</a:t>
            </a:r>
          </a:p>
        </p:txBody>
      </p:sp>
      <p:sp>
        <p:nvSpPr>
          <p:cNvPr id="17" name="Body Level One…"/>
          <p:cNvSpPr txBox="1">
            <a:spLocks noGrp="1"/>
          </p:cNvSpPr>
          <p:nvPr>
            <p:ph type="body" sz="quarter" idx="1"/>
          </p:nvPr>
        </p:nvSpPr>
        <p:spPr>
          <a:xfrm>
            <a:off x="1689100" y="6845300"/>
            <a:ext cx="21005800" cy="2159000"/>
          </a:xfrm>
          <a:prstGeom prst="rect">
            <a:avLst/>
          </a:prstGeom>
        </p:spPr>
        <p:txBody>
          <a:bodyPr anchor="t"/>
          <a:lstStyle>
            <a:lvl1pPr marL="0" indent="0">
              <a:lnSpc>
                <a:spcPct val="80000"/>
              </a:lnSpc>
              <a:spcBef>
                <a:spcPts val="0"/>
              </a:spcBef>
              <a:buSzTx/>
              <a:buNone/>
              <a:defRPr cap="all" spc="400">
                <a:solidFill>
                  <a:srgbClr val="3E3B39"/>
                </a:solidFill>
                <a:latin typeface="+mn-lt"/>
                <a:ea typeface="+mn-ea"/>
                <a:cs typeface="+mn-cs"/>
                <a:sym typeface="Avenir Next Regular"/>
              </a:defRPr>
            </a:lvl1pPr>
            <a:lvl2pPr marL="0" indent="0">
              <a:lnSpc>
                <a:spcPct val="80000"/>
              </a:lnSpc>
              <a:spcBef>
                <a:spcPts val="0"/>
              </a:spcBef>
              <a:buSzTx/>
              <a:buNone/>
              <a:defRPr cap="all" spc="400">
                <a:solidFill>
                  <a:srgbClr val="3E3B39"/>
                </a:solidFill>
                <a:latin typeface="+mn-lt"/>
                <a:ea typeface="+mn-ea"/>
                <a:cs typeface="+mn-cs"/>
                <a:sym typeface="Avenir Next Regular"/>
              </a:defRPr>
            </a:lvl2pPr>
            <a:lvl3pPr marL="0" indent="0">
              <a:lnSpc>
                <a:spcPct val="80000"/>
              </a:lnSpc>
              <a:spcBef>
                <a:spcPts val="0"/>
              </a:spcBef>
              <a:buSzTx/>
              <a:buNone/>
              <a:defRPr cap="all" spc="400">
                <a:solidFill>
                  <a:srgbClr val="3E3B39"/>
                </a:solidFill>
                <a:latin typeface="+mn-lt"/>
                <a:ea typeface="+mn-ea"/>
                <a:cs typeface="+mn-cs"/>
                <a:sym typeface="Avenir Next Regular"/>
              </a:defRPr>
            </a:lvl3pPr>
            <a:lvl4pPr marL="0" indent="0">
              <a:lnSpc>
                <a:spcPct val="80000"/>
              </a:lnSpc>
              <a:spcBef>
                <a:spcPts val="0"/>
              </a:spcBef>
              <a:buSzTx/>
              <a:buNone/>
              <a:defRPr cap="all" spc="400">
                <a:solidFill>
                  <a:srgbClr val="3E3B39"/>
                </a:solidFill>
                <a:latin typeface="+mn-lt"/>
                <a:ea typeface="+mn-ea"/>
                <a:cs typeface="+mn-cs"/>
                <a:sym typeface="Avenir Next Regular"/>
              </a:defRPr>
            </a:lvl4pPr>
            <a:lvl5pPr marL="0" indent="0">
              <a:lnSpc>
                <a:spcPct val="80000"/>
              </a:lnSpc>
              <a:spcBef>
                <a:spcPts val="0"/>
              </a:spcBef>
              <a:buSzTx/>
              <a:buNone/>
              <a:defRPr cap="all" spc="400">
                <a:solidFill>
                  <a:srgbClr val="3E3B39"/>
                </a:solidFill>
                <a:latin typeface="+mn-lt"/>
                <a:ea typeface="+mn-ea"/>
                <a:cs typeface="+mn-cs"/>
                <a:sym typeface="Avenir Next Regular"/>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xfrm>
            <a:off x="11949856" y="13049250"/>
            <a:ext cx="508103" cy="520700"/>
          </a:xfrm>
          <a:prstGeom prst="rect">
            <a:avLst/>
          </a:prstGeom>
        </p:spPr>
        <p:txBody>
          <a:bodyPr anchor="ct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grpSp>
        <p:nvGrpSpPr>
          <p:cNvPr id="128" name="Group"/>
          <p:cNvGrpSpPr/>
          <p:nvPr/>
        </p:nvGrpSpPr>
        <p:grpSpPr>
          <a:xfrm>
            <a:off x="834503" y="12815754"/>
            <a:ext cx="1755415" cy="1425180"/>
            <a:chOff x="0" y="19090"/>
            <a:chExt cx="1755413" cy="1425178"/>
          </a:xfrm>
        </p:grpSpPr>
        <p:sp>
          <p:nvSpPr>
            <p:cNvPr id="126"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127" name="RobinLogoSmall3.png" descr="RobinLogoSmall3.png"/>
            <p:cNvPicPr>
              <a:picLocks noChangeAspect="1"/>
            </p:cNvPicPr>
            <p:nvPr/>
          </p:nvPicPr>
          <p:blipFill>
            <a:blip r:embed="rId2"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129"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HinduismMAIN">
    <p:spTree>
      <p:nvGrpSpPr>
        <p:cNvPr id="1" name=""/>
        <p:cNvGrpSpPr/>
        <p:nvPr/>
      </p:nvGrpSpPr>
      <p:grpSpPr>
        <a:xfrm>
          <a:off x="0" y="0"/>
          <a:ext cx="0" cy="0"/>
          <a:chOff x="0" y="0"/>
          <a:chExt cx="0" cy="0"/>
        </a:xfrm>
      </p:grpSpPr>
      <p:pic>
        <p:nvPicPr>
          <p:cNvPr id="136"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137" name="Text"/>
          <p:cNvSpPr txBox="1"/>
          <p:nvPr/>
        </p:nvSpPr>
        <p:spPr>
          <a:xfrm>
            <a:off x="12022074" y="-444446"/>
            <a:ext cx="339853"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 </a:t>
            </a:r>
          </a:p>
        </p:txBody>
      </p:sp>
      <p:grpSp>
        <p:nvGrpSpPr>
          <p:cNvPr id="140" name="Group"/>
          <p:cNvGrpSpPr/>
          <p:nvPr/>
        </p:nvGrpSpPr>
        <p:grpSpPr>
          <a:xfrm>
            <a:off x="3534932" y="-736600"/>
            <a:ext cx="17314136" cy="2151437"/>
            <a:chOff x="0" y="0"/>
            <a:chExt cx="17314135" cy="2151436"/>
          </a:xfrm>
        </p:grpSpPr>
        <p:sp>
          <p:nvSpPr>
            <p:cNvPr id="138" name="Rounded Rectangle"/>
            <p:cNvSpPr/>
            <p:nvPr/>
          </p:nvSpPr>
          <p:spPr>
            <a:xfrm>
              <a:off x="0" y="0"/>
              <a:ext cx="17314136" cy="2015001"/>
            </a:xfrm>
            <a:prstGeom prst="roundRect">
              <a:avLst>
                <a:gd name="adj" fmla="val 15000"/>
              </a:avLst>
            </a:prstGeom>
            <a:gradFill flip="none" rotWithShape="1">
              <a:gsLst>
                <a:gs pos="0">
                  <a:srgbClr val="B9B19E"/>
                </a:gs>
                <a:gs pos="100000">
                  <a:srgbClr val="34251A"/>
                </a:gs>
              </a:gsLst>
              <a:lin ang="5400000" scaled="0"/>
            </a:gra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139" name="noun_om_707213-3.png" descr="noun_om_707213-3.png"/>
            <p:cNvPicPr>
              <a:picLocks noChangeAspect="1"/>
            </p:cNvPicPr>
            <p:nvPr/>
          </p:nvPicPr>
          <p:blipFill>
            <a:blip r:embed="rId3"/>
            <a:stretch>
              <a:fillRect/>
            </a:stretch>
          </p:blipFill>
          <p:spPr>
            <a:xfrm>
              <a:off x="156142" y="583475"/>
              <a:ext cx="1567962" cy="1567962"/>
            </a:xfrm>
            <a:prstGeom prst="rect">
              <a:avLst/>
            </a:prstGeom>
            <a:ln w="12700" cap="flat">
              <a:noFill/>
              <a:miter lim="400000"/>
            </a:ln>
            <a:effectLst>
              <a:outerShdw blurRad="38100" dist="50800" dir="14113484" rotWithShape="0">
                <a:srgbClr val="424242"/>
              </a:outerShdw>
            </a:effectLst>
          </p:spPr>
        </p:pic>
      </p:grpSp>
      <p:grpSp>
        <p:nvGrpSpPr>
          <p:cNvPr id="143" name="Group"/>
          <p:cNvGrpSpPr/>
          <p:nvPr/>
        </p:nvGrpSpPr>
        <p:grpSpPr>
          <a:xfrm>
            <a:off x="834503" y="12815754"/>
            <a:ext cx="1755415" cy="1425180"/>
            <a:chOff x="0" y="19090"/>
            <a:chExt cx="1755413" cy="1425178"/>
          </a:xfrm>
        </p:grpSpPr>
        <p:sp>
          <p:nvSpPr>
            <p:cNvPr id="141"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142"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144"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51"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152" name="Rounded Rectangle"/>
          <p:cNvSpPr/>
          <p:nvPr/>
        </p:nvSpPr>
        <p:spPr>
          <a:xfrm>
            <a:off x="3534833" y="-280459"/>
            <a:ext cx="17314136" cy="1601193"/>
          </a:xfrm>
          <a:prstGeom prst="roundRect">
            <a:avLst>
              <a:gd name="adj" fmla="val 18877"/>
            </a:avLst>
          </a:prstGeom>
          <a:gradFill>
            <a:gsLst>
              <a:gs pos="0">
                <a:srgbClr val="FFD000"/>
              </a:gs>
              <a:gs pos="71185">
                <a:srgbClr val="FD9E26">
                  <a:alpha val="96071"/>
                </a:srgbClr>
              </a:gs>
              <a:gs pos="100000">
                <a:srgbClr val="D2822A">
                  <a:alpha val="94015"/>
                </a:srgbClr>
              </a:gs>
              <a:gs pos="100000">
                <a:srgbClr val="DB9809"/>
              </a:gs>
            </a:gsLst>
            <a:lin ang="5400000"/>
          </a:gradFill>
          <a:ln w="12700">
            <a:miter lim="400000"/>
          </a:ln>
          <a:effectLst>
            <a:outerShdw blurRad="647700" dir="5400000" rotWithShape="0">
              <a:srgbClr val="000000">
                <a:alpha val="50000"/>
              </a:srgbClr>
            </a:outerShdw>
          </a:effectLst>
        </p:spPr>
        <p:txBody>
          <a:bodyPr lIns="50800" tIns="50800" rIns="50800" bIns="50800" anchor="ct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153" name="noun_Buddhism_194477-4.png" descr="noun_Buddhism_194477-4.png"/>
          <p:cNvPicPr>
            <a:picLocks noChangeAspect="1"/>
          </p:cNvPicPr>
          <p:nvPr/>
        </p:nvPicPr>
        <p:blipFill>
          <a:blip r:embed="rId3"/>
          <a:stretch>
            <a:fillRect/>
          </a:stretch>
        </p:blipFill>
        <p:spPr>
          <a:xfrm>
            <a:off x="4047794" y="-94556"/>
            <a:ext cx="1601193" cy="1601193"/>
          </a:xfrm>
          <a:prstGeom prst="rect">
            <a:avLst/>
          </a:prstGeom>
          <a:ln w="12700">
            <a:miter lim="400000"/>
          </a:ln>
          <a:effectLst>
            <a:outerShdw blurRad="76200" dist="25400" dir="13262357" rotWithShape="0">
              <a:srgbClr val="000000"/>
            </a:outerShdw>
          </a:effectLst>
        </p:spPr>
      </p:pic>
      <p:grpSp>
        <p:nvGrpSpPr>
          <p:cNvPr id="156" name="Group"/>
          <p:cNvGrpSpPr/>
          <p:nvPr/>
        </p:nvGrpSpPr>
        <p:grpSpPr>
          <a:xfrm>
            <a:off x="834503" y="12815754"/>
            <a:ext cx="1755415" cy="1425180"/>
            <a:chOff x="0" y="19090"/>
            <a:chExt cx="1755413" cy="1425178"/>
          </a:xfrm>
        </p:grpSpPr>
        <p:sp>
          <p:nvSpPr>
            <p:cNvPr id="154"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155"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157"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HinduismMAIN">
    <p:spTree>
      <p:nvGrpSpPr>
        <p:cNvPr id="1" name=""/>
        <p:cNvGrpSpPr/>
        <p:nvPr/>
      </p:nvGrpSpPr>
      <p:grpSpPr>
        <a:xfrm>
          <a:off x="0" y="0"/>
          <a:ext cx="0" cy="0"/>
          <a:chOff x="0" y="0"/>
          <a:chExt cx="0" cy="0"/>
        </a:xfrm>
      </p:grpSpPr>
      <p:pic>
        <p:nvPicPr>
          <p:cNvPr id="32"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33" name="Text"/>
          <p:cNvSpPr txBox="1"/>
          <p:nvPr/>
        </p:nvSpPr>
        <p:spPr>
          <a:xfrm>
            <a:off x="12022074" y="-444446"/>
            <a:ext cx="339853"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 </a:t>
            </a:r>
          </a:p>
        </p:txBody>
      </p:sp>
      <p:grpSp>
        <p:nvGrpSpPr>
          <p:cNvPr id="36" name="Group"/>
          <p:cNvGrpSpPr/>
          <p:nvPr/>
        </p:nvGrpSpPr>
        <p:grpSpPr>
          <a:xfrm>
            <a:off x="3534932" y="-736600"/>
            <a:ext cx="17314136" cy="2151437"/>
            <a:chOff x="0" y="0"/>
            <a:chExt cx="17314135" cy="2151436"/>
          </a:xfrm>
        </p:grpSpPr>
        <p:sp>
          <p:nvSpPr>
            <p:cNvPr id="34" name="Rounded Rectangle"/>
            <p:cNvSpPr/>
            <p:nvPr/>
          </p:nvSpPr>
          <p:spPr>
            <a:xfrm>
              <a:off x="0" y="0"/>
              <a:ext cx="17314136" cy="2015001"/>
            </a:xfrm>
            <a:prstGeom prst="roundRect">
              <a:avLst>
                <a:gd name="adj" fmla="val 15000"/>
              </a:avLst>
            </a:prstGeom>
            <a:gradFill flip="none" rotWithShape="1">
              <a:gsLst>
                <a:gs pos="0">
                  <a:srgbClr val="B9B19E"/>
                </a:gs>
                <a:gs pos="100000">
                  <a:srgbClr val="34251A"/>
                </a:gs>
              </a:gsLst>
              <a:lin ang="5400000" scaled="0"/>
            </a:gra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35" name="noun_om_707213-3.png" descr="noun_om_707213-3.png"/>
            <p:cNvPicPr>
              <a:picLocks noChangeAspect="1"/>
            </p:cNvPicPr>
            <p:nvPr/>
          </p:nvPicPr>
          <p:blipFill>
            <a:blip r:embed="rId3"/>
            <a:stretch>
              <a:fillRect/>
            </a:stretch>
          </p:blipFill>
          <p:spPr>
            <a:xfrm>
              <a:off x="156142" y="583475"/>
              <a:ext cx="1567962" cy="1567962"/>
            </a:xfrm>
            <a:prstGeom prst="rect">
              <a:avLst/>
            </a:prstGeom>
            <a:ln w="12700" cap="flat">
              <a:noFill/>
              <a:miter lim="400000"/>
            </a:ln>
            <a:effectLst>
              <a:outerShdw blurRad="38100" dist="50800" dir="14113484" rotWithShape="0">
                <a:srgbClr val="424242"/>
              </a:outerShdw>
            </a:effectLst>
          </p:spPr>
        </p:pic>
      </p:grpSp>
      <p:grpSp>
        <p:nvGrpSpPr>
          <p:cNvPr id="39" name="Group"/>
          <p:cNvGrpSpPr/>
          <p:nvPr/>
        </p:nvGrpSpPr>
        <p:grpSpPr>
          <a:xfrm>
            <a:off x="834503" y="12815754"/>
            <a:ext cx="1755415" cy="1425180"/>
            <a:chOff x="0" y="19090"/>
            <a:chExt cx="1755413" cy="1425178"/>
          </a:xfrm>
        </p:grpSpPr>
        <p:sp>
          <p:nvSpPr>
            <p:cNvPr id="37"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38"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40"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47"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grpSp>
        <p:nvGrpSpPr>
          <p:cNvPr id="50" name="Group"/>
          <p:cNvGrpSpPr/>
          <p:nvPr/>
        </p:nvGrpSpPr>
        <p:grpSpPr>
          <a:xfrm>
            <a:off x="3534932" y="-736600"/>
            <a:ext cx="17314136" cy="2151437"/>
            <a:chOff x="0" y="0"/>
            <a:chExt cx="17314135" cy="2151436"/>
          </a:xfrm>
        </p:grpSpPr>
        <p:sp>
          <p:nvSpPr>
            <p:cNvPr id="48" name="Rounded Rectangle"/>
            <p:cNvSpPr/>
            <p:nvPr/>
          </p:nvSpPr>
          <p:spPr>
            <a:xfrm>
              <a:off x="0" y="0"/>
              <a:ext cx="17314136" cy="2015001"/>
            </a:xfrm>
            <a:prstGeom prst="roundRect">
              <a:avLst>
                <a:gd name="adj" fmla="val 15000"/>
              </a:avLst>
            </a:prstGeom>
            <a:gradFill flip="none" rotWithShape="1">
              <a:gsLst>
                <a:gs pos="0">
                  <a:srgbClr val="B9B19E"/>
                </a:gs>
                <a:gs pos="100000">
                  <a:srgbClr val="34251A"/>
                </a:gs>
              </a:gsLst>
              <a:lin ang="5400000" scaled="0"/>
            </a:gra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49" name="noun_om_707213-3.png" descr="noun_om_707213-3.png"/>
            <p:cNvPicPr>
              <a:picLocks noChangeAspect="1"/>
            </p:cNvPicPr>
            <p:nvPr/>
          </p:nvPicPr>
          <p:blipFill>
            <a:blip r:embed="rId3"/>
            <a:stretch>
              <a:fillRect/>
            </a:stretch>
          </p:blipFill>
          <p:spPr>
            <a:xfrm>
              <a:off x="156142" y="583475"/>
              <a:ext cx="1567962" cy="1567962"/>
            </a:xfrm>
            <a:prstGeom prst="rect">
              <a:avLst/>
            </a:prstGeom>
            <a:ln w="12700" cap="flat">
              <a:noFill/>
              <a:miter lim="400000"/>
            </a:ln>
            <a:effectLst>
              <a:outerShdw blurRad="38100" dist="50800" dir="14113484" rotWithShape="0">
                <a:srgbClr val="424242"/>
              </a:outerShdw>
            </a:effectLst>
          </p:spPr>
        </p:pic>
      </p:grpSp>
      <p:sp>
        <p:nvSpPr>
          <p:cNvPr id="51" name="© robinest.org"/>
          <p:cNvSpPr txBox="1"/>
          <p:nvPr/>
        </p:nvSpPr>
        <p:spPr>
          <a:xfrm>
            <a:off x="1319917" y="12774083"/>
            <a:ext cx="1555002"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defRPr sz="1700" i="0">
                <a:latin typeface="+mn-lt"/>
                <a:ea typeface="+mn-ea"/>
                <a:cs typeface="+mn-cs"/>
                <a:sym typeface="Avenir Next Regular"/>
              </a:defRPr>
            </a:lvl1pPr>
          </a:lstStyle>
          <a:p>
            <a:r>
              <a:t>© robinest.org</a:t>
            </a:r>
          </a:p>
        </p:txBody>
      </p:sp>
      <p:pic>
        <p:nvPicPr>
          <p:cNvPr id="52"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834503" y="12815754"/>
            <a:ext cx="502842"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a:miter lim="400000"/>
          </a:ln>
        </p:spPr>
      </p:pic>
      <p:sp>
        <p:nvSpPr>
          <p:cNvPr id="53"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60"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61" name="Rounded Rectangle"/>
          <p:cNvSpPr/>
          <p:nvPr/>
        </p:nvSpPr>
        <p:spPr>
          <a:xfrm>
            <a:off x="3534833" y="-280459"/>
            <a:ext cx="17314136" cy="1601193"/>
          </a:xfrm>
          <a:prstGeom prst="roundRect">
            <a:avLst>
              <a:gd name="adj" fmla="val 18877"/>
            </a:avLst>
          </a:prstGeom>
          <a:gradFill>
            <a:gsLst>
              <a:gs pos="0">
                <a:srgbClr val="FFD000"/>
              </a:gs>
              <a:gs pos="71185">
                <a:srgbClr val="FD9E26">
                  <a:alpha val="96071"/>
                </a:srgbClr>
              </a:gs>
              <a:gs pos="100000">
                <a:srgbClr val="D2822A">
                  <a:alpha val="94015"/>
                </a:srgbClr>
              </a:gs>
              <a:gs pos="100000">
                <a:srgbClr val="DB9809"/>
              </a:gs>
            </a:gsLst>
            <a:lin ang="5400000"/>
          </a:gradFill>
          <a:ln w="12700">
            <a:miter lim="400000"/>
          </a:ln>
          <a:effectLst>
            <a:outerShdw blurRad="647700" dir="5400000" rotWithShape="0">
              <a:srgbClr val="000000">
                <a:alpha val="50000"/>
              </a:srgbClr>
            </a:outerShdw>
          </a:effectLst>
        </p:spPr>
        <p:txBody>
          <a:bodyPr lIns="50800" tIns="50800" rIns="50800" bIns="50800" anchor="ct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62" name="noun_Buddhism_194477-4.png" descr="noun_Buddhism_194477-4.png"/>
          <p:cNvPicPr>
            <a:picLocks noChangeAspect="1"/>
          </p:cNvPicPr>
          <p:nvPr/>
        </p:nvPicPr>
        <p:blipFill>
          <a:blip r:embed="rId3"/>
          <a:stretch>
            <a:fillRect/>
          </a:stretch>
        </p:blipFill>
        <p:spPr>
          <a:xfrm>
            <a:off x="4047794" y="-94556"/>
            <a:ext cx="1601193" cy="1601193"/>
          </a:xfrm>
          <a:prstGeom prst="rect">
            <a:avLst/>
          </a:prstGeom>
          <a:ln w="12700">
            <a:miter lim="400000"/>
          </a:ln>
          <a:effectLst>
            <a:outerShdw blurRad="76200" dist="25400" dir="13262357" rotWithShape="0">
              <a:srgbClr val="000000"/>
            </a:outerShdw>
          </a:effectLst>
        </p:spPr>
      </p:pic>
      <p:grpSp>
        <p:nvGrpSpPr>
          <p:cNvPr id="65" name="Group"/>
          <p:cNvGrpSpPr/>
          <p:nvPr/>
        </p:nvGrpSpPr>
        <p:grpSpPr>
          <a:xfrm>
            <a:off x="834503" y="12815754"/>
            <a:ext cx="1755415" cy="1425180"/>
            <a:chOff x="0" y="19090"/>
            <a:chExt cx="1755413" cy="1425178"/>
          </a:xfrm>
        </p:grpSpPr>
        <p:sp>
          <p:nvSpPr>
            <p:cNvPr id="63"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64"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66"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73"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74" name="Rounded Rectangle"/>
          <p:cNvSpPr/>
          <p:nvPr/>
        </p:nvSpPr>
        <p:spPr>
          <a:xfrm>
            <a:off x="3582260" y="-160867"/>
            <a:ext cx="17219481" cy="1476442"/>
          </a:xfrm>
          <a:prstGeom prst="roundRect">
            <a:avLst>
              <a:gd name="adj" fmla="val 20115"/>
            </a:avLst>
          </a:prstGeom>
          <a:gradFill>
            <a:gsLst>
              <a:gs pos="0">
                <a:srgbClr val="FF6900"/>
              </a:gs>
              <a:gs pos="4993">
                <a:srgbClr val="FE4E18">
                  <a:alpha val="98035"/>
                </a:srgbClr>
              </a:gs>
              <a:gs pos="45434">
                <a:srgbClr val="FD3230">
                  <a:alpha val="96071"/>
                </a:srgbClr>
              </a:gs>
              <a:gs pos="70946">
                <a:srgbClr val="D22A3C">
                  <a:alpha val="94015"/>
                </a:srgbClr>
              </a:gs>
              <a:gs pos="100000">
                <a:srgbClr val="55140F">
                  <a:alpha val="90000"/>
                </a:srgbClr>
              </a:gs>
            </a:gsLst>
            <a:lin ang="5400000"/>
          </a:gradFill>
          <a:ln w="12700">
            <a:miter lim="400000"/>
          </a:ln>
          <a:effectLst>
            <a:outerShdw blurRad="190500" dist="8455" dir="5400000" rotWithShape="0">
              <a:srgbClr val="000000"/>
            </a:outerShdw>
          </a:effectLst>
        </p:spPr>
        <p:txBody>
          <a:bodyPr lIns="50800" tIns="50800" rIns="50800" bIns="50800" anchor="ct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75" name="noun_torii_2552458.png" descr="noun_torii_2552458.png"/>
          <p:cNvPicPr>
            <a:picLocks noChangeAspect="1"/>
          </p:cNvPicPr>
          <p:nvPr/>
        </p:nvPicPr>
        <p:blipFill>
          <a:blip r:embed="rId3"/>
          <a:stretch>
            <a:fillRect/>
          </a:stretch>
        </p:blipFill>
        <p:spPr>
          <a:xfrm>
            <a:off x="3889818" y="-61885"/>
            <a:ext cx="1329277" cy="1329277"/>
          </a:xfrm>
          <a:prstGeom prst="rect">
            <a:avLst/>
          </a:prstGeom>
          <a:ln w="12700">
            <a:miter lim="400000"/>
          </a:ln>
          <a:effectLst>
            <a:outerShdw blurRad="76200" dist="25400" dir="13262357" rotWithShape="0">
              <a:srgbClr val="000000"/>
            </a:outerShdw>
          </a:effectLst>
        </p:spPr>
      </p:pic>
      <p:grpSp>
        <p:nvGrpSpPr>
          <p:cNvPr id="78" name="Group"/>
          <p:cNvGrpSpPr/>
          <p:nvPr/>
        </p:nvGrpSpPr>
        <p:grpSpPr>
          <a:xfrm>
            <a:off x="834503" y="12815754"/>
            <a:ext cx="1755415" cy="1425180"/>
            <a:chOff x="0" y="19090"/>
            <a:chExt cx="1755413" cy="1425178"/>
          </a:xfrm>
        </p:grpSpPr>
        <p:sp>
          <p:nvSpPr>
            <p:cNvPr id="76"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77"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79"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86"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87" name="Rounded Rectangle"/>
          <p:cNvSpPr/>
          <p:nvPr/>
        </p:nvSpPr>
        <p:spPr>
          <a:xfrm>
            <a:off x="3534932" y="-172310"/>
            <a:ext cx="17314136" cy="1450711"/>
          </a:xfrm>
          <a:prstGeom prst="roundRect">
            <a:avLst>
              <a:gd name="adj" fmla="val 20835"/>
            </a:avLst>
          </a:prstGeom>
          <a:gradFill>
            <a:gsLst>
              <a:gs pos="129">
                <a:srgbClr val="FFEB03"/>
              </a:gs>
              <a:gs pos="63528">
                <a:srgbClr val="E9C124"/>
              </a:gs>
              <a:gs pos="100000">
                <a:srgbClr val="D09C00"/>
              </a:gs>
            </a:gsLst>
            <a:lin ang="5400000"/>
          </a:gradFill>
          <a:ln w="12700">
            <a:miter lim="400000"/>
          </a:ln>
          <a:effectLst>
            <a:outerShdw blurRad="190500" dist="8455" dir="5400000" rotWithShape="0">
              <a:srgbClr val="000000"/>
            </a:outerShdw>
          </a:effectLst>
        </p:spPr>
        <p:txBody>
          <a:bodyPr lIns="50800" tIns="50800" rIns="50800" bIns="50800" anchor="ct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88" name="noun_Sikhism_5114-2.png" descr="noun_Sikhism_5114-2.png"/>
          <p:cNvPicPr>
            <a:picLocks noChangeAspect="1"/>
          </p:cNvPicPr>
          <p:nvPr/>
        </p:nvPicPr>
        <p:blipFill>
          <a:blip r:embed="rId3"/>
          <a:stretch>
            <a:fillRect/>
          </a:stretch>
        </p:blipFill>
        <p:spPr>
          <a:xfrm>
            <a:off x="3798093" y="17958"/>
            <a:ext cx="1331610" cy="1331609"/>
          </a:xfrm>
          <a:prstGeom prst="rect">
            <a:avLst/>
          </a:prstGeom>
          <a:ln w="12700">
            <a:miter lim="400000"/>
          </a:ln>
          <a:effectLst>
            <a:outerShdw blurRad="38100" dist="25400" dir="13772062" rotWithShape="0">
              <a:srgbClr val="000000"/>
            </a:outerShdw>
          </a:effectLst>
        </p:spPr>
      </p:pic>
      <p:grpSp>
        <p:nvGrpSpPr>
          <p:cNvPr id="91" name="Group"/>
          <p:cNvGrpSpPr/>
          <p:nvPr/>
        </p:nvGrpSpPr>
        <p:grpSpPr>
          <a:xfrm>
            <a:off x="834503" y="12815754"/>
            <a:ext cx="1755415" cy="1425180"/>
            <a:chOff x="0" y="19090"/>
            <a:chExt cx="1755413" cy="1425178"/>
          </a:xfrm>
        </p:grpSpPr>
        <p:sp>
          <p:nvSpPr>
            <p:cNvPr id="89"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90"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92"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99"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sp>
        <p:nvSpPr>
          <p:cNvPr id="100" name="Rounded Rectangle"/>
          <p:cNvSpPr/>
          <p:nvPr/>
        </p:nvSpPr>
        <p:spPr>
          <a:xfrm>
            <a:off x="3534932" y="-172310"/>
            <a:ext cx="17314136" cy="1450711"/>
          </a:xfrm>
          <a:prstGeom prst="roundRect">
            <a:avLst>
              <a:gd name="adj" fmla="val 20835"/>
            </a:avLst>
          </a:prstGeom>
          <a:gradFill>
            <a:gsLst>
              <a:gs pos="0">
                <a:srgbClr val="5A6AFF"/>
              </a:gs>
              <a:gs pos="100000">
                <a:srgbClr val="070092"/>
              </a:gs>
            </a:gsLst>
            <a:lin ang="5400000"/>
          </a:gradFill>
          <a:ln w="12700">
            <a:miter lim="400000"/>
          </a:ln>
          <a:effectLst>
            <a:outerShdw blurRad="190500" dist="61252" dir="2282428" rotWithShape="0">
              <a:srgbClr val="000000">
                <a:alpha val="49590"/>
              </a:srgbClr>
            </a:outerShdw>
          </a:effectLst>
        </p:spPr>
        <p:txBody>
          <a:bodyPr lIns="101600" tIns="101600" rIns="101600" bIns="101600" anchor="ctr"/>
          <a:lstStyle/>
          <a:p>
            <a:pPr indent="635000" algn="l" defTabSz="457200">
              <a:defRPr sz="2400" i="0">
                <a:solidFill>
                  <a:srgbClr val="FFFFFF"/>
                </a:solidFill>
                <a:effectLst/>
                <a:latin typeface="Museo 500"/>
                <a:ea typeface="Museo 500"/>
                <a:cs typeface="Museo 500"/>
                <a:sym typeface="Museo 500"/>
              </a:defRPr>
            </a:pPr>
            <a:endParaRPr/>
          </a:p>
        </p:txBody>
      </p:sp>
      <p:pic>
        <p:nvPicPr>
          <p:cNvPr id="101" name="noun_Sikhism_5114-2.png" descr="noun_Sikhism_5114-2.png"/>
          <p:cNvPicPr>
            <a:picLocks noChangeAspect="1"/>
          </p:cNvPicPr>
          <p:nvPr/>
        </p:nvPicPr>
        <p:blipFill>
          <a:blip r:embed="rId3"/>
          <a:stretch>
            <a:fillRect/>
          </a:stretch>
        </p:blipFill>
        <p:spPr>
          <a:xfrm>
            <a:off x="3798093" y="17958"/>
            <a:ext cx="1331610" cy="1331609"/>
          </a:xfrm>
          <a:prstGeom prst="rect">
            <a:avLst/>
          </a:prstGeom>
          <a:ln w="12700">
            <a:miter lim="400000"/>
          </a:ln>
          <a:effectLst>
            <a:outerShdw blurRad="38100" dist="25400" dir="13772062" rotWithShape="0">
              <a:srgbClr val="000000"/>
            </a:outerShdw>
          </a:effectLst>
        </p:spPr>
      </p:pic>
      <p:grpSp>
        <p:nvGrpSpPr>
          <p:cNvPr id="104" name="Group"/>
          <p:cNvGrpSpPr/>
          <p:nvPr/>
        </p:nvGrpSpPr>
        <p:grpSpPr>
          <a:xfrm>
            <a:off x="834503" y="12815754"/>
            <a:ext cx="1755415" cy="1425180"/>
            <a:chOff x="0" y="19090"/>
            <a:chExt cx="1755413" cy="1425178"/>
          </a:xfrm>
        </p:grpSpPr>
        <p:sp>
          <p:nvSpPr>
            <p:cNvPr id="102"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103"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105"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12" name="chalk_line_hd.png" descr="chalk_line_hd.png"/>
          <p:cNvPicPr>
            <a:picLocks/>
          </p:cNvPicPr>
          <p:nvPr/>
        </p:nvPicPr>
        <p:blipFill>
          <a:blip r:embed="rId2">
            <a:alphaModFix amt="45000"/>
          </a:blip>
          <a:stretch>
            <a:fillRect/>
          </a:stretch>
        </p:blipFill>
        <p:spPr>
          <a:xfrm>
            <a:off x="736600" y="495300"/>
            <a:ext cx="22910800" cy="12344400"/>
          </a:xfrm>
          <a:prstGeom prst="rect">
            <a:avLst/>
          </a:prstGeom>
          <a:ln w="12700">
            <a:miter lim="400000"/>
          </a:ln>
        </p:spPr>
      </p:pic>
      <p:grpSp>
        <p:nvGrpSpPr>
          <p:cNvPr id="115" name="Group"/>
          <p:cNvGrpSpPr/>
          <p:nvPr/>
        </p:nvGrpSpPr>
        <p:grpSpPr>
          <a:xfrm>
            <a:off x="3534833" y="-280459"/>
            <a:ext cx="17314136" cy="1787096"/>
            <a:chOff x="0" y="0"/>
            <a:chExt cx="17314135" cy="1787094"/>
          </a:xfrm>
        </p:grpSpPr>
        <p:sp>
          <p:nvSpPr>
            <p:cNvPr id="113" name="Rounded Rectangle"/>
            <p:cNvSpPr/>
            <p:nvPr/>
          </p:nvSpPr>
          <p:spPr>
            <a:xfrm>
              <a:off x="0" y="0"/>
              <a:ext cx="17314136" cy="1601193"/>
            </a:xfrm>
            <a:prstGeom prst="roundRect">
              <a:avLst>
                <a:gd name="adj" fmla="val 18877"/>
              </a:avLst>
            </a:prstGeom>
            <a:gradFill flip="none" rotWithShape="1">
              <a:gsLst>
                <a:gs pos="0">
                  <a:srgbClr val="FFD000"/>
                </a:gs>
                <a:gs pos="71185">
                  <a:srgbClr val="FD9E26">
                    <a:alpha val="96071"/>
                  </a:srgbClr>
                </a:gs>
                <a:gs pos="100000">
                  <a:srgbClr val="D2822A">
                    <a:alpha val="94015"/>
                  </a:srgbClr>
                </a:gs>
                <a:gs pos="100000">
                  <a:srgbClr val="DB9809"/>
                </a:gs>
              </a:gsLst>
              <a:lin ang="5400000" scaled="0"/>
            </a:gradFill>
            <a:ln w="12700" cap="flat">
              <a:noFill/>
              <a:miter lim="400000"/>
            </a:ln>
            <a:effectLst>
              <a:outerShdw blurRad="190500" dist="8455" dir="5400000" rotWithShape="0">
                <a:srgbClr val="000000"/>
              </a:outerShdw>
            </a:effectLst>
          </p:spPr>
          <p:txBody>
            <a:bodyPr wrap="square" lIns="50800" tIns="50800" rIns="50800" bIns="50800" numCol="1" anchor="ctr">
              <a:noAutofit/>
            </a:bodyP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114" name="noun_Buddhism_194477-4.png" descr="noun_Buddhism_194477-4.png"/>
            <p:cNvPicPr>
              <a:picLocks noChangeAspect="1"/>
            </p:cNvPicPr>
            <p:nvPr/>
          </p:nvPicPr>
          <p:blipFill>
            <a:blip r:embed="rId3"/>
            <a:stretch>
              <a:fillRect/>
            </a:stretch>
          </p:blipFill>
          <p:spPr>
            <a:xfrm>
              <a:off x="512960" y="185902"/>
              <a:ext cx="1601194" cy="1601193"/>
            </a:xfrm>
            <a:prstGeom prst="rect">
              <a:avLst/>
            </a:prstGeom>
            <a:ln w="12700" cap="flat">
              <a:noFill/>
              <a:miter lim="400000"/>
            </a:ln>
            <a:effectLst>
              <a:outerShdw blurRad="76200" dist="25400" dir="13262357" rotWithShape="0">
                <a:srgbClr val="000000"/>
              </a:outerShdw>
            </a:effectLst>
          </p:spPr>
        </p:pic>
      </p:grpSp>
      <p:grpSp>
        <p:nvGrpSpPr>
          <p:cNvPr id="118" name="Group"/>
          <p:cNvGrpSpPr/>
          <p:nvPr/>
        </p:nvGrpSpPr>
        <p:grpSpPr>
          <a:xfrm>
            <a:off x="834503" y="12815754"/>
            <a:ext cx="1755415" cy="1425180"/>
            <a:chOff x="0" y="19090"/>
            <a:chExt cx="1755413" cy="1425178"/>
          </a:xfrm>
        </p:grpSpPr>
        <p:sp>
          <p:nvSpPr>
            <p:cNvPr id="116"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117" name="RobinLogoSmall3.png" descr="RobinLogoSmall3.png"/>
            <p:cNvPicPr>
              <a:picLocks noChangeAspect="1"/>
            </p:cNvPicPr>
            <p:nvPr/>
          </p:nvPicPr>
          <p:blipFill>
            <a:blip r:embed="rId4"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119" name="Slide Number"/>
          <p:cNvSpPr txBox="1">
            <a:spLocks noGrp="1"/>
          </p:cNvSpPr>
          <p:nvPr>
            <p:ph type="sldNum" sz="quarter" idx="2"/>
          </p:nvPr>
        </p:nvSpPr>
        <p:spPr>
          <a:xfrm>
            <a:off x="11940995" y="13017500"/>
            <a:ext cx="508103" cy="52070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pic>
        <p:nvPicPr>
          <p:cNvPr id="2" name="chalk_line_hd.png" descr="chalk_line_hd.png"/>
          <p:cNvPicPr>
            <a:picLocks/>
          </p:cNvPicPr>
          <p:nvPr/>
        </p:nvPicPr>
        <p:blipFill>
          <a:blip r:embed="rId15">
            <a:alphaModFix amt="45000"/>
          </a:blip>
          <a:stretch>
            <a:fillRect/>
          </a:stretch>
        </p:blipFill>
        <p:spPr>
          <a:xfrm>
            <a:off x="736600" y="495300"/>
            <a:ext cx="22910800" cy="12344400"/>
          </a:xfrm>
          <a:prstGeom prst="rect">
            <a:avLst/>
          </a:prstGeom>
          <a:ln w="12700">
            <a:miter lim="400000"/>
          </a:ln>
        </p:spPr>
      </p:pic>
      <p:grpSp>
        <p:nvGrpSpPr>
          <p:cNvPr id="5" name="Group"/>
          <p:cNvGrpSpPr/>
          <p:nvPr/>
        </p:nvGrpSpPr>
        <p:grpSpPr>
          <a:xfrm>
            <a:off x="834503" y="12815754"/>
            <a:ext cx="1755415" cy="1425180"/>
            <a:chOff x="0" y="19090"/>
            <a:chExt cx="1755413" cy="1425178"/>
          </a:xfrm>
        </p:grpSpPr>
        <p:sp>
          <p:nvSpPr>
            <p:cNvPr id="3" name="© robinest.org"/>
            <p:cNvSpPr/>
            <p:nvPr/>
          </p:nvSpPr>
          <p:spPr>
            <a:xfrm>
              <a:off x="485413" y="17426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1700" i="0">
                  <a:latin typeface="Arial"/>
                  <a:ea typeface="Arial"/>
                  <a:cs typeface="Arial"/>
                  <a:sym typeface="Arial"/>
                </a:defRPr>
              </a:lvl1pPr>
            </a:lstStyle>
            <a:p>
              <a:r>
                <a:t>© robinest.org</a:t>
              </a:r>
            </a:p>
          </p:txBody>
        </p:sp>
        <p:pic>
          <p:nvPicPr>
            <p:cNvPr id="4" name="RobinLogoSmall3.png" descr="RobinLogoSmall3.png"/>
            <p:cNvPicPr>
              <a:picLocks noChangeAspect="1"/>
            </p:cNvPicPr>
            <p:nvPr/>
          </p:nvPicPr>
          <p:blipFill>
            <a:blip r:embed="rId16" cstate="screen">
              <a:extLst>
                <a:ext uri="{28A0092B-C50C-407E-A947-70E740481C1C}">
                  <a14:useLocalDpi xmlns:a14="http://schemas.microsoft.com/office/drawing/2010/main"/>
                </a:ext>
              </a:extLst>
            </a:blip>
            <a:srcRect l="944" t="523" r="1418" b="1656"/>
            <a:stretch>
              <a:fillRect/>
            </a:stretch>
          </p:blipFill>
          <p:spPr>
            <a:xfrm>
              <a:off x="0" y="19090"/>
              <a:ext cx="502841" cy="310357"/>
            </a:xfrm>
            <a:custGeom>
              <a:avLst/>
              <a:gdLst/>
              <a:ahLst/>
              <a:cxnLst>
                <a:cxn ang="0">
                  <a:pos x="wd2" y="hd2"/>
                </a:cxn>
                <a:cxn ang="5400000">
                  <a:pos x="wd2" y="hd2"/>
                </a:cxn>
                <a:cxn ang="10800000">
                  <a:pos x="wd2" y="hd2"/>
                </a:cxn>
                <a:cxn ang="16200000">
                  <a:pos x="wd2" y="hd2"/>
                </a:cxn>
              </a:cxnLst>
              <a:rect l="0" t="0" r="r" b="b"/>
              <a:pathLst>
                <a:path w="21600" h="21600" extrusionOk="0">
                  <a:moveTo>
                    <a:pt x="10740" y="0"/>
                  </a:moveTo>
                  <a:cubicBezTo>
                    <a:pt x="10257" y="32"/>
                    <a:pt x="9901" y="69"/>
                    <a:pt x="9854" y="110"/>
                  </a:cubicBezTo>
                  <a:cubicBezTo>
                    <a:pt x="9713" y="234"/>
                    <a:pt x="9252" y="508"/>
                    <a:pt x="8831" y="718"/>
                  </a:cubicBezTo>
                  <a:cubicBezTo>
                    <a:pt x="6819" y="1725"/>
                    <a:pt x="5309" y="4214"/>
                    <a:pt x="4586" y="7706"/>
                  </a:cubicBezTo>
                  <a:cubicBezTo>
                    <a:pt x="4370" y="8751"/>
                    <a:pt x="3521" y="11142"/>
                    <a:pt x="2029" y="14916"/>
                  </a:cubicBezTo>
                  <a:cubicBezTo>
                    <a:pt x="1001" y="17514"/>
                    <a:pt x="372" y="19237"/>
                    <a:pt x="51" y="20247"/>
                  </a:cubicBezTo>
                  <a:cubicBezTo>
                    <a:pt x="37" y="20315"/>
                    <a:pt x="13" y="20371"/>
                    <a:pt x="0" y="20440"/>
                  </a:cubicBezTo>
                  <a:lnTo>
                    <a:pt x="6137" y="20440"/>
                  </a:lnTo>
                  <a:cubicBezTo>
                    <a:pt x="7124" y="21013"/>
                    <a:pt x="8165" y="21377"/>
                    <a:pt x="9223" y="21600"/>
                  </a:cubicBezTo>
                  <a:cubicBezTo>
                    <a:pt x="10475" y="21475"/>
                    <a:pt x="11724" y="21325"/>
                    <a:pt x="12974" y="21186"/>
                  </a:cubicBezTo>
                  <a:cubicBezTo>
                    <a:pt x="13472" y="21015"/>
                    <a:pt x="14059" y="20744"/>
                    <a:pt x="14372" y="20523"/>
                  </a:cubicBezTo>
                  <a:cubicBezTo>
                    <a:pt x="14948" y="20115"/>
                    <a:pt x="15385" y="20053"/>
                    <a:pt x="18463" y="20053"/>
                  </a:cubicBezTo>
                  <a:lnTo>
                    <a:pt x="21600" y="20053"/>
                  </a:lnTo>
                  <a:cubicBezTo>
                    <a:pt x="21275" y="19064"/>
                    <a:pt x="20687" y="17511"/>
                    <a:pt x="19776" y="15219"/>
                  </a:cubicBezTo>
                  <a:cubicBezTo>
                    <a:pt x="18466" y="11925"/>
                    <a:pt x="17703" y="9806"/>
                    <a:pt x="17815" y="9750"/>
                  </a:cubicBezTo>
                  <a:cubicBezTo>
                    <a:pt x="17916" y="9701"/>
                    <a:pt x="18197" y="9584"/>
                    <a:pt x="18429" y="9502"/>
                  </a:cubicBezTo>
                  <a:cubicBezTo>
                    <a:pt x="18808" y="9367"/>
                    <a:pt x="18823" y="9313"/>
                    <a:pt x="18634" y="8949"/>
                  </a:cubicBezTo>
                  <a:cubicBezTo>
                    <a:pt x="18518" y="8727"/>
                    <a:pt x="17850" y="7384"/>
                    <a:pt x="17133" y="5966"/>
                  </a:cubicBezTo>
                  <a:cubicBezTo>
                    <a:pt x="16410" y="4533"/>
                    <a:pt x="15433" y="2946"/>
                    <a:pt x="14951" y="2375"/>
                  </a:cubicBezTo>
                  <a:cubicBezTo>
                    <a:pt x="14051" y="1309"/>
                    <a:pt x="12718" y="359"/>
                    <a:pt x="12104" y="359"/>
                  </a:cubicBezTo>
                  <a:cubicBezTo>
                    <a:pt x="11947" y="359"/>
                    <a:pt x="11795" y="288"/>
                    <a:pt x="11712" y="193"/>
                  </a:cubicBezTo>
                  <a:cubicBezTo>
                    <a:pt x="11393" y="113"/>
                    <a:pt x="11066" y="48"/>
                    <a:pt x="10740" y="0"/>
                  </a:cubicBezTo>
                  <a:close/>
                </a:path>
              </a:pathLst>
            </a:custGeom>
            <a:ln w="12700" cap="flat">
              <a:noFill/>
              <a:miter lim="400000"/>
            </a:ln>
            <a:effectLst/>
          </p:spPr>
        </p:pic>
      </p:grpSp>
      <p:sp>
        <p:nvSpPr>
          <p:cNvPr id="6" name="Title Text"/>
          <p:cNvSpPr txBox="1">
            <a:spLocks noGrp="1"/>
          </p:cNvSpPr>
          <p:nvPr>
            <p:ph type="title"/>
          </p:nvPr>
        </p:nvSpPr>
        <p:spPr>
          <a:xfrm>
            <a:off x="1689100" y="927100"/>
            <a:ext cx="21005800" cy="241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Title Text</a:t>
            </a:r>
          </a:p>
        </p:txBody>
      </p:sp>
      <p:sp>
        <p:nvSpPr>
          <p:cNvPr id="7" name="Body Level One…"/>
          <p:cNvSpPr txBox="1">
            <a:spLocks noGrp="1"/>
          </p:cNvSpPr>
          <p:nvPr>
            <p:ph type="body" idx="1"/>
          </p:nvPr>
        </p:nvSpPr>
        <p:spPr>
          <a:xfrm>
            <a:off x="1689100" y="3683000"/>
            <a:ext cx="21005800" cy="8255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8" name="Slide Number"/>
          <p:cNvSpPr txBox="1">
            <a:spLocks noGrp="1"/>
          </p:cNvSpPr>
          <p:nvPr>
            <p:ph type="sldNum" sz="quarter" idx="2"/>
          </p:nvPr>
        </p:nvSpPr>
        <p:spPr>
          <a:xfrm>
            <a:off x="11940996" y="13017500"/>
            <a:ext cx="508103" cy="520700"/>
          </a:xfrm>
          <a:prstGeom prst="rect">
            <a:avLst/>
          </a:prstGeom>
          <a:ln w="12700">
            <a:miter lim="400000"/>
          </a:ln>
        </p:spPr>
        <p:txBody>
          <a:bodyPr wrap="none" lIns="50800" tIns="50800" rIns="50800" bIns="50800">
            <a:spAutoFit/>
          </a:bodyPr>
          <a:lstStyle>
            <a:lvl1pPr>
              <a:defRPr sz="2400" b="1" i="0" cap="all">
                <a:latin typeface="+mn-lt"/>
                <a:ea typeface="+mn-ea"/>
                <a:cs typeface="+mn-cs"/>
                <a:sym typeface="Avenir Next Regular"/>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1pPr>
      <a:lvl2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2pPr>
      <a:lvl3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3pPr>
      <a:lvl4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4pPr>
      <a:lvl5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5pPr>
      <a:lvl6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6pPr>
      <a:lvl7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7pPr>
      <a:lvl8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8pPr>
      <a:lvl9pPr marL="0" marR="0" indent="0" algn="l" defTabSz="825500" rtl="0" latinLnBrk="0">
        <a:lnSpc>
          <a:spcPct val="80000"/>
        </a:lnSpc>
        <a:spcBef>
          <a:spcPts val="0"/>
        </a:spcBef>
        <a:spcAft>
          <a:spcPts val="0"/>
        </a:spcAft>
        <a:buClrTx/>
        <a:buSzTx/>
        <a:buFontTx/>
        <a:buNone/>
        <a:tabLst/>
        <a:defRPr sz="6600" b="1" i="0" u="none" strike="noStrike" cap="all" spc="528" baseline="0">
          <a:solidFill>
            <a:srgbClr val="3E3B39"/>
          </a:solidFill>
          <a:effectLst>
            <a:outerShdw blurRad="25400" dist="25400" dir="5520000" rotWithShape="0">
              <a:srgbClr val="FFFFFF">
                <a:alpha val="72000"/>
              </a:srgbClr>
            </a:outerShdw>
          </a:effectLst>
          <a:uFillTx/>
          <a:latin typeface="+mn-lt"/>
          <a:ea typeface="+mn-ea"/>
          <a:cs typeface="+mn-cs"/>
          <a:sym typeface="Avenir Next Regular"/>
        </a:defRPr>
      </a:lvl9pPr>
    </p:titleStyle>
    <p:bodyStyle>
      <a:lvl1pPr marL="635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1pPr>
      <a:lvl2pPr marL="1270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2pPr>
      <a:lvl3pPr marL="1905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3pPr>
      <a:lvl4pPr marL="2540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4pPr>
      <a:lvl5pPr marL="3175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5pPr>
      <a:lvl6pPr marL="3810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6pPr>
      <a:lvl7pPr marL="4445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7pPr>
      <a:lvl8pPr marL="5080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8pPr>
      <a:lvl9pPr marL="5715000" marR="0" indent="-635000" algn="l" defTabSz="825500" rtl="0" latinLnBrk="0">
        <a:lnSpc>
          <a:spcPct val="100000"/>
        </a:lnSpc>
        <a:spcBef>
          <a:spcPts val="4500"/>
        </a:spcBef>
        <a:spcAft>
          <a:spcPts val="0"/>
        </a:spcAft>
        <a:buClrTx/>
        <a:buSzPct val="75000"/>
        <a:buFontTx/>
        <a:buChar char="•"/>
        <a:tabLst/>
        <a:defRPr sz="5000" b="0" i="0" u="none" strike="noStrike" cap="none" spc="0" baseline="0">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lvl9pPr>
    </p:bodyStyle>
    <p:otherStyle>
      <a:lvl1pPr marL="0" marR="0" indent="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1pPr>
      <a:lvl2pPr marL="0" marR="0" indent="2286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2pPr>
      <a:lvl3pPr marL="0" marR="0" indent="4572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3pPr>
      <a:lvl4pPr marL="0" marR="0" indent="6858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4pPr>
      <a:lvl5pPr marL="0" marR="0" indent="9144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5pPr>
      <a:lvl6pPr marL="0" marR="0" indent="11430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6pPr>
      <a:lvl7pPr marL="0" marR="0" indent="13716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7pPr>
      <a:lvl8pPr marL="0" marR="0" indent="16002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8pPr>
      <a:lvl9pPr marL="0" marR="0" indent="1828800" algn="ctr" defTabSz="825500" latinLnBrk="0">
        <a:lnSpc>
          <a:spcPct val="100000"/>
        </a:lnSpc>
        <a:spcBef>
          <a:spcPts val="0"/>
        </a:spcBef>
        <a:spcAft>
          <a:spcPts val="0"/>
        </a:spcAft>
        <a:buClrTx/>
        <a:buSzTx/>
        <a:buFontTx/>
        <a:buNone/>
        <a:tabLst/>
        <a:defRPr sz="2400" b="1" i="0" u="none" strike="noStrike" cap="all" spc="0" baseline="0">
          <a:solidFill>
            <a:schemeClr val="tx1"/>
          </a:solidFill>
          <a:effectLst>
            <a:outerShdw blurRad="25400" dist="25400" dir="5520000" rotWithShape="0">
              <a:srgbClr val="FFFFFF">
                <a:alpha val="71999"/>
              </a:srgbClr>
            </a:outerShdw>
          </a:effectLst>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image" Target="../media/image10.png"/><Relationship Id="rId7" Type="http://schemas.openxmlformats.org/officeDocument/2006/relationships/customXml" Target="../ink/ink3.xml"/><Relationship Id="rId2" Type="http://schemas.openxmlformats.org/officeDocument/2006/relationships/hyperlink" Target="http://robinest.org" TargetMode="Externa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11.png"/><Relationship Id="rId4" Type="http://schemas.openxmlformats.org/officeDocument/2006/relationships/customXml" Target="../ink/ink1.xml"/><Relationship Id="rId9" Type="http://schemas.openxmlformats.org/officeDocument/2006/relationships/customXml" Target="../ink/ink5.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chart" Target="../charts/chart4.xml"/><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5.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png"/><Relationship Id="rId19" Type="http://schemas.openxmlformats.org/officeDocument/2006/relationships/image" Target="../media/image48.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3.jpe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5.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65.png"/><Relationship Id="rId1" Type="http://schemas.openxmlformats.org/officeDocument/2006/relationships/slideLayout" Target="../slideLayouts/slideLayout8.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hyperlink" Target="mailto:robinson@roninest.org" TargetMode="External"/><Relationship Id="rId2" Type="http://schemas.openxmlformats.org/officeDocument/2006/relationships/hyperlink" Target="http://www.robinest.or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8.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Eastern Religions…"/>
          <p:cNvSpPr txBox="1"/>
          <p:nvPr/>
        </p:nvSpPr>
        <p:spPr>
          <a:xfrm>
            <a:off x="4760476" y="3152408"/>
            <a:ext cx="14863043" cy="24755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0900" b="1" i="0">
                <a:latin typeface="Arial"/>
                <a:ea typeface="Arial"/>
                <a:cs typeface="Arial"/>
                <a:sym typeface="Arial"/>
              </a:defRPr>
            </a:pPr>
            <a:r>
              <a:rPr lang="en-CA" dirty="0"/>
              <a:t>EASTERN RELIGIONS</a:t>
            </a:r>
            <a:br>
              <a:rPr lang="en-CA" dirty="0"/>
            </a:br>
            <a:r>
              <a:rPr dirty="0"/>
              <a:t>SLIDES</a:t>
            </a:r>
          </a:p>
        </p:txBody>
      </p:sp>
      <p:sp>
        <p:nvSpPr>
          <p:cNvPr id="167" name="sample slides from the…"/>
          <p:cNvSpPr txBox="1"/>
          <p:nvPr/>
        </p:nvSpPr>
        <p:spPr>
          <a:xfrm>
            <a:off x="6575074" y="7355556"/>
            <a:ext cx="10849348" cy="2048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ts val="7600"/>
              </a:lnSpc>
              <a:defRPr sz="7800" b="1" i="0">
                <a:latin typeface="Arial"/>
                <a:ea typeface="Arial"/>
                <a:cs typeface="Arial"/>
                <a:sym typeface="Arial"/>
              </a:defRPr>
            </a:pPr>
            <a:r>
              <a:rPr dirty="0"/>
              <a:t>sample slides from the</a:t>
            </a:r>
          </a:p>
          <a:p>
            <a:pPr>
              <a:lnSpc>
                <a:spcPts val="7600"/>
              </a:lnSpc>
              <a:defRPr sz="7800" b="1" i="0">
                <a:latin typeface="Arial"/>
                <a:ea typeface="Arial"/>
                <a:cs typeface="Arial"/>
                <a:sym typeface="Arial"/>
              </a:defRPr>
            </a:pPr>
            <a:r>
              <a:rPr dirty="0">
                <a:solidFill>
                  <a:srgbClr val="F6F5F4"/>
                </a:solidFill>
                <a:hlinkClick r:id="rId2"/>
              </a:rPr>
              <a:t>robinest.org</a:t>
            </a:r>
            <a:r>
              <a:rPr dirty="0"/>
              <a:t> collection</a:t>
            </a:r>
          </a:p>
        </p:txBody>
      </p:sp>
      <p:pic>
        <p:nvPicPr>
          <p:cNvPr id="168" name="robinLogo2.png" descr="robinLogo2.png"/>
          <p:cNvPicPr>
            <a:picLocks noChangeAspect="1"/>
          </p:cNvPicPr>
          <p:nvPr/>
        </p:nvPicPr>
        <p:blipFill>
          <a:blip r:embed="rId3"/>
          <a:stretch>
            <a:fillRect/>
          </a:stretch>
        </p:blipFill>
        <p:spPr>
          <a:xfrm>
            <a:off x="9938622" y="9839531"/>
            <a:ext cx="4506756" cy="2895133"/>
          </a:xfrm>
          <a:prstGeom prst="rect">
            <a:avLst/>
          </a:prstGeom>
          <a:ln w="12700">
            <a:miter lim="400000"/>
          </a:ln>
        </p:spPr>
      </p:pic>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09D61F87-D1BE-CE45-9238-5FAA9C524DE3}"/>
                  </a:ext>
                </a:extLst>
              </p14:cNvPr>
              <p14:cNvContentPartPr/>
              <p14:nvPr/>
            </p14:nvContentPartPr>
            <p14:xfrm>
              <a:off x="9899817" y="3931866"/>
              <a:ext cx="360" cy="360"/>
            </p14:xfrm>
          </p:contentPart>
        </mc:Choice>
        <mc:Fallback xmlns="">
          <p:pic>
            <p:nvPicPr>
              <p:cNvPr id="3" name="Ink 2">
                <a:extLst>
                  <a:ext uri="{FF2B5EF4-FFF2-40B4-BE49-F238E27FC236}">
                    <a16:creationId xmlns:a16="http://schemas.microsoft.com/office/drawing/2014/main" id="{09D61F87-D1BE-CE45-9238-5FAA9C524DE3}"/>
                  </a:ext>
                </a:extLst>
              </p:cNvPr>
              <p:cNvPicPr/>
              <p:nvPr/>
            </p:nvPicPr>
            <p:blipFill>
              <a:blip r:embed="rId5"/>
              <a:stretch>
                <a:fillRect/>
              </a:stretch>
            </p:blipFill>
            <p:spPr>
              <a:xfrm>
                <a:off x="9890817" y="39228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F17CF046-EF84-B940-A2CE-45A1DDA8AEE3}"/>
                  </a:ext>
                </a:extLst>
              </p14:cNvPr>
              <p14:cNvContentPartPr/>
              <p14:nvPr/>
            </p14:nvContentPartPr>
            <p14:xfrm>
              <a:off x="11874777" y="2464506"/>
              <a:ext cx="360" cy="360"/>
            </p14:xfrm>
          </p:contentPart>
        </mc:Choice>
        <mc:Fallback xmlns="">
          <p:pic>
            <p:nvPicPr>
              <p:cNvPr id="4" name="Ink 3">
                <a:extLst>
                  <a:ext uri="{FF2B5EF4-FFF2-40B4-BE49-F238E27FC236}">
                    <a16:creationId xmlns:a16="http://schemas.microsoft.com/office/drawing/2014/main" id="{F17CF046-EF84-B940-A2CE-45A1DDA8AEE3}"/>
                  </a:ext>
                </a:extLst>
              </p:cNvPr>
              <p:cNvPicPr/>
              <p:nvPr/>
            </p:nvPicPr>
            <p:blipFill>
              <a:blip r:embed="rId5"/>
              <a:stretch>
                <a:fillRect/>
              </a:stretch>
            </p:blipFill>
            <p:spPr>
              <a:xfrm>
                <a:off x="11865777" y="245586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35C531A5-7E26-CD48-ADA8-EEDD24C1723D}"/>
                  </a:ext>
                </a:extLst>
              </p14:cNvPr>
              <p14:cNvContentPartPr/>
              <p14:nvPr/>
            </p14:nvContentPartPr>
            <p14:xfrm>
              <a:off x="11995737" y="2293506"/>
              <a:ext cx="360" cy="360"/>
            </p14:xfrm>
          </p:contentPart>
        </mc:Choice>
        <mc:Fallback xmlns="">
          <p:pic>
            <p:nvPicPr>
              <p:cNvPr id="5" name="Ink 4">
                <a:extLst>
                  <a:ext uri="{FF2B5EF4-FFF2-40B4-BE49-F238E27FC236}">
                    <a16:creationId xmlns:a16="http://schemas.microsoft.com/office/drawing/2014/main" id="{35C531A5-7E26-CD48-ADA8-EEDD24C1723D}"/>
                  </a:ext>
                </a:extLst>
              </p:cNvPr>
              <p:cNvPicPr/>
              <p:nvPr/>
            </p:nvPicPr>
            <p:blipFill>
              <a:blip r:embed="rId5"/>
              <a:stretch>
                <a:fillRect/>
              </a:stretch>
            </p:blipFill>
            <p:spPr>
              <a:xfrm>
                <a:off x="11987097" y="2284866"/>
                <a:ext cx="18000" cy="18000"/>
              </a:xfrm>
              <a:prstGeom prst="rect">
                <a:avLst/>
              </a:prstGeom>
            </p:spPr>
          </p:pic>
        </mc:Fallback>
      </mc:AlternateContent>
      <p:grpSp>
        <p:nvGrpSpPr>
          <p:cNvPr id="8" name="Group 7">
            <a:extLst>
              <a:ext uri="{FF2B5EF4-FFF2-40B4-BE49-F238E27FC236}">
                <a16:creationId xmlns:a16="http://schemas.microsoft.com/office/drawing/2014/main" id="{83B7566A-1114-304F-B48D-410F495A187B}"/>
              </a:ext>
            </a:extLst>
          </p:cNvPr>
          <p:cNvGrpSpPr/>
          <p:nvPr/>
        </p:nvGrpSpPr>
        <p:grpSpPr>
          <a:xfrm>
            <a:off x="11862537" y="2413026"/>
            <a:ext cx="1440" cy="1440"/>
            <a:chOff x="11862537" y="2413026"/>
            <a:chExt cx="1440" cy="1440"/>
          </a:xfrm>
        </p:grpSpPr>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45CA820E-96C8-0647-910E-FC046549F31B}"/>
                    </a:ext>
                  </a:extLst>
                </p14:cNvPr>
                <p14:cNvContentPartPr/>
                <p14:nvPr/>
              </p14:nvContentPartPr>
              <p14:xfrm>
                <a:off x="11862537" y="2413026"/>
                <a:ext cx="360" cy="360"/>
              </p14:xfrm>
            </p:contentPart>
          </mc:Choice>
          <mc:Fallback xmlns="">
            <p:pic>
              <p:nvPicPr>
                <p:cNvPr id="6" name="Ink 5">
                  <a:extLst>
                    <a:ext uri="{FF2B5EF4-FFF2-40B4-BE49-F238E27FC236}">
                      <a16:creationId xmlns:a16="http://schemas.microsoft.com/office/drawing/2014/main" id="{45CA820E-96C8-0647-910E-FC046549F31B}"/>
                    </a:ext>
                  </a:extLst>
                </p:cNvPr>
                <p:cNvPicPr/>
                <p:nvPr/>
              </p:nvPicPr>
              <p:blipFill>
                <a:blip r:embed="rId5"/>
                <a:stretch>
                  <a:fillRect/>
                </a:stretch>
              </p:blipFill>
              <p:spPr>
                <a:xfrm>
                  <a:off x="11853897" y="2404026"/>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A55C7892-374C-F546-B77F-58CFFF4087C9}"/>
                    </a:ext>
                  </a:extLst>
                </p14:cNvPr>
                <p14:cNvContentPartPr/>
                <p14:nvPr/>
              </p14:nvContentPartPr>
              <p14:xfrm>
                <a:off x="11863617" y="2414106"/>
                <a:ext cx="360" cy="360"/>
              </p14:xfrm>
            </p:contentPart>
          </mc:Choice>
          <mc:Fallback xmlns="">
            <p:pic>
              <p:nvPicPr>
                <p:cNvPr id="7" name="Ink 6">
                  <a:extLst>
                    <a:ext uri="{FF2B5EF4-FFF2-40B4-BE49-F238E27FC236}">
                      <a16:creationId xmlns:a16="http://schemas.microsoft.com/office/drawing/2014/main" id="{A55C7892-374C-F546-B77F-58CFFF4087C9}"/>
                    </a:ext>
                  </a:extLst>
                </p:cNvPr>
                <p:cNvPicPr/>
                <p:nvPr/>
              </p:nvPicPr>
              <p:blipFill>
                <a:blip r:embed="rId5"/>
                <a:stretch>
                  <a:fillRect/>
                </a:stretch>
              </p:blipFill>
              <p:spPr>
                <a:xfrm>
                  <a:off x="11854977" y="2405106"/>
                  <a:ext cx="18000" cy="18000"/>
                </a:xfrm>
                <a:prstGeom prst="rect">
                  <a:avLst/>
                </a:prstGeom>
              </p:spPr>
            </p:pic>
          </mc:Fallback>
        </mc:AlternateContent>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1" nodeType="afterEffect">
                                  <p:stCondLst>
                                    <p:cond delay="0"/>
                                  </p:stCondLst>
                                  <p:iterate>
                                    <p:tmAbs val="0"/>
                                  </p:iterate>
                                  <p:childTnLst>
                                    <p:set>
                                      <p:cBhvr>
                                        <p:cTn id="6" fill="hold"/>
                                        <p:tgtEl>
                                          <p:spTgt spid="166"/>
                                        </p:tgtEl>
                                        <p:attrNameLst>
                                          <p:attrName>style.visibility</p:attrName>
                                        </p:attrNameLst>
                                      </p:cBhvr>
                                      <p:to>
                                        <p:strVal val="visible"/>
                                      </p:to>
                                    </p:set>
                                    <p:anim calcmode="lin" valueType="num">
                                      <p:cBhvr>
                                        <p:cTn id="7" dur="3000" fill="hold"/>
                                        <p:tgtEl>
                                          <p:spTgt spid="166"/>
                                        </p:tgtEl>
                                        <p:attrNameLst>
                                          <p:attrName>ppt_w</p:attrName>
                                        </p:attrNameLst>
                                      </p:cBhvr>
                                      <p:tavLst>
                                        <p:tav tm="0">
                                          <p:val>
                                            <p:strVal val="4*#ppt_w"/>
                                          </p:val>
                                        </p:tav>
                                        <p:tav tm="100000">
                                          <p:val>
                                            <p:strVal val="#ppt_w"/>
                                          </p:val>
                                        </p:tav>
                                      </p:tavLst>
                                    </p:anim>
                                    <p:anim calcmode="lin" valueType="num">
                                      <p:cBhvr>
                                        <p:cTn id="8" dur="3000" fill="hold"/>
                                        <p:tgtEl>
                                          <p:spTgt spid="166"/>
                                        </p:tgtEl>
                                        <p:attrNameLst>
                                          <p:attrName>ppt_h</p:attrName>
                                        </p:attrNameLst>
                                      </p:cBhvr>
                                      <p:tavLst>
                                        <p:tav tm="0">
                                          <p:val>
                                            <p:strVal val="4*#ppt_h"/>
                                          </p:val>
                                        </p:tav>
                                        <p:tav tm="100000">
                                          <p:val>
                                            <p:strVal val="#ppt_h"/>
                                          </p:val>
                                        </p:tav>
                                      </p:tavLst>
                                    </p:anim>
                                  </p:childTnLst>
                                </p:cTn>
                              </p:par>
                            </p:childTnLst>
                          </p:cTn>
                        </p:par>
                        <p:par>
                          <p:cTn id="9" fill="hold">
                            <p:stCondLst>
                              <p:cond delay="3000"/>
                            </p:stCondLst>
                            <p:childTnLst>
                              <p:par>
                                <p:cTn id="10" presetID="1" presetClass="entr" presetSubtype="0" fill="hold" grpId="2" nodeType="afterEffect">
                                  <p:stCondLst>
                                    <p:cond delay="0"/>
                                  </p:stCondLst>
                                  <p:iterate type="lt">
                                    <p:tmAbs val="100"/>
                                  </p:iterate>
                                  <p:childTnLst>
                                    <p:set>
                                      <p:cBhvr>
                                        <p:cTn id="11" fill="hold"/>
                                        <p:tgtEl>
                                          <p:spTgt spid="167"/>
                                        </p:tgtEl>
                                        <p:attrNameLst>
                                          <p:attrName>style.visibility</p:attrName>
                                        </p:attrNameLst>
                                      </p:cBhvr>
                                      <p:to>
                                        <p:strVal val="visible"/>
                                      </p:to>
                                    </p:set>
                                  </p:childTnLst>
                                </p:cTn>
                              </p:par>
                            </p:childTnLst>
                          </p:cTn>
                        </p:par>
                        <p:par>
                          <p:cTn id="12" fill="hold">
                            <p:stCondLst>
                              <p:cond delay="3000"/>
                            </p:stCondLst>
                            <p:childTnLst>
                              <p:par>
                                <p:cTn id="13" presetID="22" presetClass="entr" presetSubtype="8" fill="hold" grpId="3" nodeType="afterEffect">
                                  <p:stCondLst>
                                    <p:cond delay="0"/>
                                  </p:stCondLst>
                                  <p:iterate>
                                    <p:tmAbs val="0"/>
                                  </p:iterate>
                                  <p:childTnLst>
                                    <p:set>
                                      <p:cBhvr>
                                        <p:cTn id="14" fill="hold"/>
                                        <p:tgtEl>
                                          <p:spTgt spid="168"/>
                                        </p:tgtEl>
                                        <p:attrNameLst>
                                          <p:attrName>style.visibility</p:attrName>
                                        </p:attrNameLst>
                                      </p:cBhvr>
                                      <p:to>
                                        <p:strVal val="visible"/>
                                      </p:to>
                                    </p:set>
                                    <p:animEffect transition="in" filter="wipe(left)">
                                      <p:cBhvr>
                                        <p:cTn id="15" dur="1500"/>
                                        <p:tgtEl>
                                          <p:spTgt spid="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1" animBg="1" advAuto="0"/>
      <p:bldP spid="167" grpId="2" animBg="1" advAuto="0"/>
      <p:bldP spid="168" grpId="3"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 name="noun_Question_2673781-2.png" descr="noun_Question_2673781-2.png"/>
          <p:cNvPicPr>
            <a:picLocks noChangeAspect="1"/>
          </p:cNvPicPr>
          <p:nvPr/>
        </p:nvPicPr>
        <p:blipFill>
          <a:blip r:embed="rId2"/>
          <a:stretch>
            <a:fillRect/>
          </a:stretch>
        </p:blipFill>
        <p:spPr>
          <a:xfrm>
            <a:off x="8322111" y="5870035"/>
            <a:ext cx="1387798" cy="1387798"/>
          </a:xfrm>
          <a:prstGeom prst="rect">
            <a:avLst/>
          </a:prstGeom>
          <a:ln w="12700">
            <a:miter lim="400000"/>
          </a:ln>
        </p:spPr>
      </p:pic>
      <p:pic>
        <p:nvPicPr>
          <p:cNvPr id="355" name="noun_Question_2673781-2.png" descr="noun_Question_2673781-2.png"/>
          <p:cNvPicPr>
            <a:picLocks noChangeAspect="1"/>
          </p:cNvPicPr>
          <p:nvPr/>
        </p:nvPicPr>
        <p:blipFill>
          <a:blip r:embed="rId2"/>
          <a:stretch>
            <a:fillRect/>
          </a:stretch>
        </p:blipFill>
        <p:spPr>
          <a:xfrm>
            <a:off x="8820150" y="5441379"/>
            <a:ext cx="1387798" cy="1387798"/>
          </a:xfrm>
          <a:prstGeom prst="rect">
            <a:avLst/>
          </a:prstGeom>
          <a:ln w="12700">
            <a:miter lim="400000"/>
          </a:ln>
        </p:spPr>
      </p:pic>
      <p:pic>
        <p:nvPicPr>
          <p:cNvPr id="356" name="noun_Question_2673781-2.png" descr="noun_Question_2673781-2.png"/>
          <p:cNvPicPr>
            <a:picLocks noChangeAspect="1"/>
          </p:cNvPicPr>
          <p:nvPr/>
        </p:nvPicPr>
        <p:blipFill>
          <a:blip r:embed="rId2"/>
          <a:stretch>
            <a:fillRect/>
          </a:stretch>
        </p:blipFill>
        <p:spPr>
          <a:xfrm>
            <a:off x="7673588" y="6374196"/>
            <a:ext cx="1387798" cy="1387798"/>
          </a:xfrm>
          <a:prstGeom prst="rect">
            <a:avLst/>
          </a:prstGeom>
          <a:ln w="12700">
            <a:miter lim="400000"/>
          </a:ln>
        </p:spPr>
      </p:pic>
      <p:pic>
        <p:nvPicPr>
          <p:cNvPr id="357" name="noun_Question_2673781-2.png" descr="noun_Question_2673781-2.png"/>
          <p:cNvPicPr>
            <a:picLocks noChangeAspect="1"/>
          </p:cNvPicPr>
          <p:nvPr/>
        </p:nvPicPr>
        <p:blipFill>
          <a:blip r:embed="rId2"/>
          <a:stretch>
            <a:fillRect/>
          </a:stretch>
        </p:blipFill>
        <p:spPr>
          <a:xfrm>
            <a:off x="8621883" y="6733635"/>
            <a:ext cx="1387798" cy="1387798"/>
          </a:xfrm>
          <a:prstGeom prst="rect">
            <a:avLst/>
          </a:prstGeom>
          <a:ln w="12700">
            <a:miter lim="400000"/>
          </a:ln>
        </p:spPr>
      </p:pic>
      <p:pic>
        <p:nvPicPr>
          <p:cNvPr id="358" name="noun_Question_2673781-2.png" descr="noun_Question_2673781-2.png"/>
          <p:cNvPicPr>
            <a:picLocks noChangeAspect="1"/>
          </p:cNvPicPr>
          <p:nvPr/>
        </p:nvPicPr>
        <p:blipFill>
          <a:blip r:embed="rId2"/>
          <a:stretch>
            <a:fillRect/>
          </a:stretch>
        </p:blipFill>
        <p:spPr>
          <a:xfrm>
            <a:off x="9307683" y="5973601"/>
            <a:ext cx="1387798" cy="1387798"/>
          </a:xfrm>
          <a:prstGeom prst="rect">
            <a:avLst/>
          </a:prstGeom>
          <a:ln w="12700">
            <a:miter lim="400000"/>
          </a:ln>
        </p:spPr>
      </p:pic>
      <p:pic>
        <p:nvPicPr>
          <p:cNvPr id="359" name="noun_Question_2673781-2.png" descr="noun_Question_2673781-2.png"/>
          <p:cNvPicPr>
            <a:picLocks noChangeAspect="1"/>
          </p:cNvPicPr>
          <p:nvPr/>
        </p:nvPicPr>
        <p:blipFill>
          <a:blip r:embed="rId2"/>
          <a:stretch>
            <a:fillRect/>
          </a:stretch>
        </p:blipFill>
        <p:spPr>
          <a:xfrm>
            <a:off x="9523583" y="6537226"/>
            <a:ext cx="1387798" cy="1387799"/>
          </a:xfrm>
          <a:prstGeom prst="rect">
            <a:avLst/>
          </a:prstGeom>
          <a:ln w="12700">
            <a:miter lim="400000"/>
          </a:ln>
        </p:spPr>
      </p:pic>
      <p:pic>
        <p:nvPicPr>
          <p:cNvPr id="360" name="noun_Budda_34960.png" descr="noun_Budda_34960.png"/>
          <p:cNvPicPr>
            <a:picLocks noChangeAspect="1"/>
          </p:cNvPicPr>
          <p:nvPr/>
        </p:nvPicPr>
        <p:blipFill>
          <a:blip r:embed="rId3"/>
          <a:stretch>
            <a:fillRect/>
          </a:stretch>
        </p:blipFill>
        <p:spPr>
          <a:xfrm>
            <a:off x="11992763" y="5127355"/>
            <a:ext cx="6502401" cy="6502401"/>
          </a:xfrm>
          <a:prstGeom prst="rect">
            <a:avLst/>
          </a:prstGeom>
          <a:ln w="12700">
            <a:miter lim="400000"/>
          </a:ln>
          <a:effectLst>
            <a:outerShdw blurRad="762000" dist="76200" dir="5400000" rotWithShape="0">
              <a:srgbClr val="FFFFFF"/>
            </a:outerShdw>
          </a:effectLst>
        </p:spPr>
      </p:pic>
      <p:sp>
        <p:nvSpPr>
          <p:cNvPr id="361" name="Line"/>
          <p:cNvSpPr/>
          <p:nvPr/>
        </p:nvSpPr>
        <p:spPr>
          <a:xfrm flipV="1">
            <a:off x="6238381" y="1368061"/>
            <a:ext cx="1" cy="11400067"/>
          </a:xfrm>
          <a:prstGeom prst="line">
            <a:avLst/>
          </a:prstGeom>
          <a:ln w="12700">
            <a:solidFill>
              <a:schemeClr val="accent5">
                <a:hueOff val="-398196"/>
                <a:satOff val="3155"/>
                <a:lumOff val="-17826"/>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362" name="Line"/>
          <p:cNvSpPr/>
          <p:nvPr/>
        </p:nvSpPr>
        <p:spPr>
          <a:xfrm flipV="1">
            <a:off x="12191999" y="1368062"/>
            <a:ext cx="1" cy="11400066"/>
          </a:xfrm>
          <a:prstGeom prst="line">
            <a:avLst/>
          </a:prstGeom>
          <a:ln w="12700">
            <a:solidFill>
              <a:schemeClr val="accent5">
                <a:hueOff val="-398196"/>
                <a:satOff val="3155"/>
                <a:lumOff val="-17826"/>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363" name="Line"/>
          <p:cNvSpPr/>
          <p:nvPr/>
        </p:nvSpPr>
        <p:spPr>
          <a:xfrm flipV="1">
            <a:off x="18124189" y="1368062"/>
            <a:ext cx="1" cy="11400066"/>
          </a:xfrm>
          <a:prstGeom prst="line">
            <a:avLst/>
          </a:prstGeom>
          <a:ln w="12700">
            <a:solidFill>
              <a:schemeClr val="accent5">
                <a:hueOff val="-398196"/>
                <a:satOff val="3155"/>
                <a:lumOff val="-17826"/>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pic>
        <p:nvPicPr>
          <p:cNvPr id="364" name="noun_Head In The Clouds_28898.png" descr="noun_Head In The Clouds_28898.png"/>
          <p:cNvPicPr>
            <a:picLocks noChangeAspect="1"/>
          </p:cNvPicPr>
          <p:nvPr/>
        </p:nvPicPr>
        <p:blipFill>
          <a:blip r:embed="rId4"/>
          <a:stretch>
            <a:fillRect/>
          </a:stretch>
        </p:blipFill>
        <p:spPr>
          <a:xfrm>
            <a:off x="5465697" y="4412309"/>
            <a:ext cx="7598570" cy="7598570"/>
          </a:xfrm>
          <a:prstGeom prst="rect">
            <a:avLst/>
          </a:prstGeom>
          <a:ln w="12700">
            <a:miter lim="400000"/>
          </a:ln>
          <a:effectLst>
            <a:outerShdw blurRad="101600" dist="76200" dir="5400000" rotWithShape="0">
              <a:srgbClr val="000000"/>
            </a:outerShdw>
          </a:effectLst>
        </p:spPr>
      </p:pic>
      <p:grpSp>
        <p:nvGrpSpPr>
          <p:cNvPr id="368" name="Group"/>
          <p:cNvGrpSpPr/>
          <p:nvPr/>
        </p:nvGrpSpPr>
        <p:grpSpPr>
          <a:xfrm>
            <a:off x="6618425" y="1870370"/>
            <a:ext cx="5293116" cy="10660627"/>
            <a:chOff x="-21086" y="0"/>
            <a:chExt cx="5293115" cy="10660625"/>
          </a:xfrm>
        </p:grpSpPr>
        <p:sp>
          <p:nvSpPr>
            <p:cNvPr id="365" name="Origin / Cause"/>
            <p:cNvSpPr txBox="1"/>
            <p:nvPr/>
          </p:nvSpPr>
          <p:spPr>
            <a:xfrm>
              <a:off x="-21086" y="2185788"/>
              <a:ext cx="5293115" cy="1025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i="0">
                  <a:solidFill>
                    <a:srgbClr val="6B4214"/>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Origin / Cause</a:t>
              </a:r>
            </a:p>
          </p:txBody>
        </p:sp>
        <p:sp>
          <p:nvSpPr>
            <p:cNvPr id="366" name="2"/>
            <p:cNvSpPr txBox="1"/>
            <p:nvPr/>
          </p:nvSpPr>
          <p:spPr>
            <a:xfrm>
              <a:off x="2087503" y="0"/>
              <a:ext cx="1046583" cy="2247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2400" i="0">
                  <a:solidFill>
                    <a:srgbClr val="6B4214"/>
                  </a:solidFill>
                  <a:latin typeface="Avenir Heavy"/>
                  <a:ea typeface="Avenir Heavy"/>
                  <a:cs typeface="Avenir Heavy"/>
                  <a:sym typeface="Avenir Heavy"/>
                </a:defRPr>
              </a:lvl1pPr>
            </a:lstStyle>
            <a:p>
              <a:r>
                <a:t>2</a:t>
              </a:r>
            </a:p>
          </p:txBody>
        </p:sp>
        <p:sp>
          <p:nvSpPr>
            <p:cNvPr id="367" name="diagnosis…"/>
            <p:cNvSpPr txBox="1"/>
            <p:nvPr/>
          </p:nvSpPr>
          <p:spPr>
            <a:xfrm>
              <a:off x="444207" y="9121742"/>
              <a:ext cx="4291238" cy="15388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5600"/>
                </a:lnSpc>
                <a:defRPr sz="60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diagnosis</a:t>
              </a:r>
            </a:p>
            <a:p>
              <a:pPr>
                <a:lnSpc>
                  <a:spcPts val="5600"/>
                </a:lnSpc>
                <a:defRPr sz="6000" i="0">
                  <a:solidFill>
                    <a:schemeClr val="accent5">
                      <a:hueOff val="-161429"/>
                      <a:lumOff val="-8520"/>
                    </a:schemeClr>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(ignorance)</a:t>
              </a:r>
            </a:p>
          </p:txBody>
        </p:sp>
      </p:grpSp>
      <p:pic>
        <p:nvPicPr>
          <p:cNvPr id="369" name="noun_Budda_34960.png" descr="noun_Budda_34960.png"/>
          <p:cNvPicPr>
            <a:picLocks noChangeAspect="1"/>
          </p:cNvPicPr>
          <p:nvPr/>
        </p:nvPicPr>
        <p:blipFill>
          <a:blip r:embed="rId3"/>
          <a:stretch>
            <a:fillRect/>
          </a:stretch>
        </p:blipFill>
        <p:spPr>
          <a:xfrm>
            <a:off x="11992763" y="5127355"/>
            <a:ext cx="6502401" cy="6502401"/>
          </a:xfrm>
          <a:prstGeom prst="rect">
            <a:avLst/>
          </a:prstGeom>
          <a:ln w="12700">
            <a:miter lim="400000"/>
          </a:ln>
          <a:effectLst>
            <a:outerShdw blurRad="101600" dist="76200" dir="5400000" rotWithShape="0">
              <a:srgbClr val="000000"/>
            </a:outerShdw>
          </a:effectLst>
        </p:spPr>
      </p:pic>
      <p:grpSp>
        <p:nvGrpSpPr>
          <p:cNvPr id="373" name="Group"/>
          <p:cNvGrpSpPr/>
          <p:nvPr/>
        </p:nvGrpSpPr>
        <p:grpSpPr>
          <a:xfrm>
            <a:off x="12431105" y="1870370"/>
            <a:ext cx="5487080" cy="10660627"/>
            <a:chOff x="-62442" y="0"/>
            <a:chExt cx="5487079" cy="10660625"/>
          </a:xfrm>
        </p:grpSpPr>
        <p:sp>
          <p:nvSpPr>
            <p:cNvPr id="370" name="End of Dukkha"/>
            <p:cNvSpPr txBox="1"/>
            <p:nvPr/>
          </p:nvSpPr>
          <p:spPr>
            <a:xfrm>
              <a:off x="-62442" y="2185788"/>
              <a:ext cx="5487079" cy="102592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i="0">
                  <a:solidFill>
                    <a:srgbClr val="6B4214"/>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End of Dukkha</a:t>
              </a:r>
            </a:p>
          </p:txBody>
        </p:sp>
        <p:sp>
          <p:nvSpPr>
            <p:cNvPr id="371" name="3"/>
            <p:cNvSpPr txBox="1"/>
            <p:nvPr/>
          </p:nvSpPr>
          <p:spPr>
            <a:xfrm>
              <a:off x="2024668" y="0"/>
              <a:ext cx="1046583" cy="2247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2400" i="0">
                  <a:solidFill>
                    <a:srgbClr val="6B4214"/>
                  </a:solidFill>
                  <a:latin typeface="Avenir Heavy"/>
                  <a:ea typeface="Avenir Heavy"/>
                  <a:cs typeface="Avenir Heavy"/>
                  <a:sym typeface="Avenir Heavy"/>
                </a:defRPr>
              </a:lvl1pPr>
            </a:lstStyle>
            <a:p>
              <a:r>
                <a:t>3</a:t>
              </a:r>
            </a:p>
          </p:txBody>
        </p:sp>
        <p:sp>
          <p:nvSpPr>
            <p:cNvPr id="372" name="remedy…"/>
            <p:cNvSpPr txBox="1"/>
            <p:nvPr/>
          </p:nvSpPr>
          <p:spPr>
            <a:xfrm>
              <a:off x="1083700" y="9121742"/>
              <a:ext cx="3351879" cy="153888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5600"/>
                </a:lnSpc>
                <a:defRPr sz="60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remedy</a:t>
              </a:r>
            </a:p>
            <a:p>
              <a:pPr>
                <a:lnSpc>
                  <a:spcPts val="5600"/>
                </a:lnSpc>
                <a:defRPr sz="6000" i="0">
                  <a:solidFill>
                    <a:schemeClr val="accent5">
                      <a:hueOff val="-161429"/>
                      <a:lumOff val="-8520"/>
                    </a:schemeClr>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(nirvana)</a:t>
              </a:r>
            </a:p>
          </p:txBody>
        </p:sp>
      </p:grpSp>
      <p:pic>
        <p:nvPicPr>
          <p:cNvPr id="374" name="noun_Buddhism_194477.png" descr="noun_Buddhism_194477.png"/>
          <p:cNvPicPr>
            <a:picLocks noChangeAspect="1"/>
          </p:cNvPicPr>
          <p:nvPr/>
        </p:nvPicPr>
        <p:blipFill>
          <a:blip r:embed="rId5"/>
          <a:stretch>
            <a:fillRect/>
          </a:stretch>
        </p:blipFill>
        <p:spPr>
          <a:xfrm>
            <a:off x="17812585" y="4960393"/>
            <a:ext cx="6502401" cy="6502401"/>
          </a:xfrm>
          <a:prstGeom prst="rect">
            <a:avLst/>
          </a:prstGeom>
          <a:ln w="12700">
            <a:miter lim="400000"/>
          </a:ln>
          <a:effectLst>
            <a:outerShdw blurRad="101600" dist="76200" dir="5400000" rotWithShape="0">
              <a:srgbClr val="000000"/>
            </a:outerShdw>
          </a:effectLst>
        </p:spPr>
      </p:pic>
      <p:grpSp>
        <p:nvGrpSpPr>
          <p:cNvPr id="378" name="Group"/>
          <p:cNvGrpSpPr/>
          <p:nvPr/>
        </p:nvGrpSpPr>
        <p:grpSpPr>
          <a:xfrm>
            <a:off x="18597472" y="1870370"/>
            <a:ext cx="4551959" cy="9945955"/>
            <a:chOff x="-159789" y="0"/>
            <a:chExt cx="4551957" cy="9945953"/>
          </a:xfrm>
        </p:grpSpPr>
        <p:sp>
          <p:nvSpPr>
            <p:cNvPr id="375" name="The Noble…"/>
            <p:cNvSpPr txBox="1"/>
            <p:nvPr/>
          </p:nvSpPr>
          <p:spPr>
            <a:xfrm>
              <a:off x="22006" y="1857782"/>
              <a:ext cx="4289635" cy="168193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60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The Noble</a:t>
              </a:r>
            </a:p>
            <a:p>
              <a:pPr>
                <a:lnSpc>
                  <a:spcPts val="5000"/>
                </a:lnSpc>
                <a:defRPr sz="60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8-Fold Path</a:t>
              </a:r>
            </a:p>
          </p:txBody>
        </p:sp>
        <p:sp>
          <p:nvSpPr>
            <p:cNvPr id="376" name="4"/>
            <p:cNvSpPr txBox="1"/>
            <p:nvPr/>
          </p:nvSpPr>
          <p:spPr>
            <a:xfrm>
              <a:off x="1571193" y="0"/>
              <a:ext cx="1046582" cy="22479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2400" i="0">
                  <a:solidFill>
                    <a:srgbClr val="6B4214"/>
                  </a:solidFill>
                  <a:latin typeface="Avenir Heavy"/>
                  <a:ea typeface="Avenir Heavy"/>
                  <a:cs typeface="Avenir Heavy"/>
                  <a:sym typeface="Avenir Heavy"/>
                </a:defRPr>
              </a:lvl1pPr>
            </a:lstStyle>
            <a:p>
              <a:r>
                <a:t>4</a:t>
              </a:r>
            </a:p>
          </p:txBody>
        </p:sp>
        <p:sp>
          <p:nvSpPr>
            <p:cNvPr id="377" name="prescription"/>
            <p:cNvSpPr txBox="1"/>
            <p:nvPr/>
          </p:nvSpPr>
          <p:spPr>
            <a:xfrm>
              <a:off x="-159789" y="9125215"/>
              <a:ext cx="4551957" cy="8207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lnSpc>
                  <a:spcPts val="5600"/>
                </a:lnSpc>
                <a:defRPr sz="6000" i="0">
                  <a:solidFill>
                    <a:srgbClr val="6B4214"/>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prescription</a:t>
              </a:r>
            </a:p>
          </p:txBody>
        </p:sp>
      </p:grpSp>
      <p:sp>
        <p:nvSpPr>
          <p:cNvPr id="379" name="The Four Noble Truths"/>
          <p:cNvSpPr txBox="1"/>
          <p:nvPr/>
        </p:nvSpPr>
        <p:spPr>
          <a:xfrm>
            <a:off x="8141970" y="-388366"/>
            <a:ext cx="8100061"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D2CEC5"/>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The Four Noble Truths</a:t>
            </a:r>
          </a:p>
        </p:txBody>
      </p:sp>
      <p:pic>
        <p:nvPicPr>
          <p:cNvPr id="380" name="noun_Thinking_26968.png" descr="noun_Thinking_26968.png"/>
          <p:cNvPicPr>
            <a:picLocks noChangeAspect="1"/>
          </p:cNvPicPr>
          <p:nvPr/>
        </p:nvPicPr>
        <p:blipFill>
          <a:blip r:embed="rId6"/>
          <a:stretch>
            <a:fillRect/>
          </a:stretch>
        </p:blipFill>
        <p:spPr>
          <a:xfrm>
            <a:off x="849321" y="5616626"/>
            <a:ext cx="5190068" cy="5190068"/>
          </a:xfrm>
          <a:prstGeom prst="rect">
            <a:avLst/>
          </a:prstGeom>
          <a:ln w="12700">
            <a:miter lim="400000"/>
          </a:ln>
          <a:effectLst>
            <a:outerShdw blurRad="101600" dist="76200" dir="5400000" rotWithShape="0">
              <a:srgbClr val="000000"/>
            </a:outerShdw>
          </a:effectLst>
        </p:spPr>
      </p:pic>
      <p:grpSp>
        <p:nvGrpSpPr>
          <p:cNvPr id="384" name="Group"/>
          <p:cNvGrpSpPr/>
          <p:nvPr/>
        </p:nvGrpSpPr>
        <p:grpSpPr>
          <a:xfrm>
            <a:off x="3320943" y="2994321"/>
            <a:ext cx="1633687" cy="9549808"/>
            <a:chOff x="1753460" y="1123949"/>
            <a:chExt cx="1633685" cy="9549807"/>
          </a:xfrm>
        </p:grpSpPr>
        <p:sp>
          <p:nvSpPr>
            <p:cNvPr id="381" name="Suffering /…"/>
            <p:cNvSpPr/>
            <p:nvPr/>
          </p:nvSpPr>
          <p:spPr>
            <a:xfrm>
              <a:off x="2117145" y="26987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6000"/>
                </a:lnSpc>
                <a:defRPr sz="60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Suffering /</a:t>
              </a:r>
            </a:p>
            <a:p>
              <a:pPr>
                <a:lnSpc>
                  <a:spcPts val="6000"/>
                </a:lnSpc>
                <a:defRPr sz="60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Dukkha</a:t>
              </a:r>
            </a:p>
          </p:txBody>
        </p:sp>
        <p:sp>
          <p:nvSpPr>
            <p:cNvPr id="382" name="1"/>
            <p:cNvSpPr/>
            <p:nvPr/>
          </p:nvSpPr>
          <p:spPr>
            <a:xfrm>
              <a:off x="1753460" y="112394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2400" i="0">
                  <a:solidFill>
                    <a:srgbClr val="6B4214"/>
                  </a:solidFill>
                  <a:latin typeface="Avenir Heavy"/>
                  <a:ea typeface="Avenir Heavy"/>
                  <a:cs typeface="Avenir Heavy"/>
                  <a:sym typeface="Avenir Heavy"/>
                </a:defRPr>
              </a:lvl1pPr>
            </a:lstStyle>
            <a:p>
              <a:r>
                <a:t>1</a:t>
              </a:r>
            </a:p>
          </p:txBody>
        </p:sp>
        <p:sp>
          <p:nvSpPr>
            <p:cNvPr id="383" name="symptoms"/>
            <p:cNvSpPr/>
            <p:nvPr/>
          </p:nvSpPr>
          <p:spPr>
            <a:xfrm>
              <a:off x="1876806" y="9403757"/>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6000" i="0">
                  <a:solidFill>
                    <a:srgbClr val="6B4214"/>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symptoms</a:t>
              </a:r>
            </a:p>
          </p:txBody>
        </p:sp>
      </p:grpSp>
      <p:sp>
        <p:nvSpPr>
          <p:cNvPr id="385" name="Oval"/>
          <p:cNvSpPr/>
          <p:nvPr/>
        </p:nvSpPr>
        <p:spPr>
          <a:xfrm>
            <a:off x="3772809" y="6396645"/>
            <a:ext cx="1030366" cy="1043180"/>
          </a:xfrm>
          <a:prstGeom prst="ellipse">
            <a:avLst/>
          </a:prstGeom>
          <a:gradFill>
            <a:gsLst>
              <a:gs pos="0">
                <a:srgbClr val="DC830D">
                  <a:alpha val="90000"/>
                </a:srgbClr>
              </a:gs>
              <a:gs pos="100000">
                <a:schemeClr val="accent1">
                  <a:hueOff val="100455"/>
                  <a:satOff val="5276"/>
                  <a:lumOff val="-20967"/>
                  <a:alpha val="90000"/>
                </a:schemeClr>
              </a:gs>
            </a:gsLst>
            <a:lin ang="5400000"/>
          </a:gradFill>
          <a:ln w="12700">
            <a:miter lim="400000"/>
          </a:ln>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386" name="Shape"/>
          <p:cNvSpPr/>
          <p:nvPr/>
        </p:nvSpPr>
        <p:spPr>
          <a:xfrm>
            <a:off x="4007792" y="7092375"/>
            <a:ext cx="669938" cy="695719"/>
          </a:xfrm>
          <a:custGeom>
            <a:avLst/>
            <a:gdLst/>
            <a:ahLst/>
            <a:cxnLst>
              <a:cxn ang="0">
                <a:pos x="wd2" y="hd2"/>
              </a:cxn>
              <a:cxn ang="5400000">
                <a:pos x="wd2" y="hd2"/>
              </a:cxn>
              <a:cxn ang="10800000">
                <a:pos x="wd2" y="hd2"/>
              </a:cxn>
              <a:cxn ang="16200000">
                <a:pos x="wd2" y="hd2"/>
              </a:cxn>
            </a:cxnLst>
            <a:rect l="0" t="0" r="r" b="b"/>
            <a:pathLst>
              <a:path w="21600" h="21600" extrusionOk="0">
                <a:moveTo>
                  <a:pt x="0" y="12290"/>
                </a:moveTo>
                <a:lnTo>
                  <a:pt x="13418" y="0"/>
                </a:lnTo>
                <a:lnTo>
                  <a:pt x="21600" y="7539"/>
                </a:lnTo>
                <a:lnTo>
                  <a:pt x="8304" y="21600"/>
                </a:lnTo>
                <a:lnTo>
                  <a:pt x="0" y="12290"/>
                </a:lnTo>
                <a:close/>
              </a:path>
            </a:pathLst>
          </a:custGeom>
          <a:solidFill>
            <a:srgbClr val="EBA443"/>
          </a:solidFill>
          <a:ln w="12700">
            <a:miter lim="400000"/>
          </a:ln>
          <a:effectLst>
            <a:outerShdw blurRad="25400" dist="25400" dir="18648678"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1" nodeType="clickEffect">
                                  <p:stCondLst>
                                    <p:cond delay="0"/>
                                  </p:stCondLst>
                                  <p:iterate>
                                    <p:tmAbs val="0"/>
                                  </p:iterate>
                                  <p:childTnLst>
                                    <p:set>
                                      <p:cBhvr>
                                        <p:cTn id="6" fill="hold"/>
                                        <p:tgtEl>
                                          <p:spTgt spid="384"/>
                                        </p:tgtEl>
                                        <p:attrNameLst>
                                          <p:attrName>style.visibility</p:attrName>
                                        </p:attrNameLst>
                                      </p:cBhvr>
                                      <p:to>
                                        <p:strVal val="visible"/>
                                      </p:to>
                                    </p:set>
                                    <p:anim calcmode="lin" valueType="num">
                                      <p:cBhvr>
                                        <p:cTn id="7" dur="1000" fill="hold"/>
                                        <p:tgtEl>
                                          <p:spTgt spid="384"/>
                                        </p:tgtEl>
                                        <p:attrNameLst>
                                          <p:attrName>ppt_w</p:attrName>
                                        </p:attrNameLst>
                                      </p:cBhvr>
                                      <p:tavLst>
                                        <p:tav tm="0">
                                          <p:val>
                                            <p:strVal val="4*#ppt_w"/>
                                          </p:val>
                                        </p:tav>
                                        <p:tav tm="100000">
                                          <p:val>
                                            <p:strVal val="#ppt_w"/>
                                          </p:val>
                                        </p:tav>
                                      </p:tavLst>
                                    </p:anim>
                                    <p:anim calcmode="lin" valueType="num">
                                      <p:cBhvr>
                                        <p:cTn id="8" dur="1000" fill="hold"/>
                                        <p:tgtEl>
                                          <p:spTgt spid="384"/>
                                        </p:tgtEl>
                                        <p:attrNameLst>
                                          <p:attrName>ppt_h</p:attrName>
                                        </p:attrNameLst>
                                      </p:cBhvr>
                                      <p:tavLst>
                                        <p:tav tm="0">
                                          <p:val>
                                            <p:strVal val="4*#ppt_h"/>
                                          </p:val>
                                        </p:tav>
                                        <p:tav tm="100000">
                                          <p:val>
                                            <p:strVal val="#ppt_h"/>
                                          </p:val>
                                        </p:tav>
                                      </p:tavLst>
                                    </p:anim>
                                  </p:childTnLst>
                                </p:cTn>
                              </p:par>
                            </p:childTnLst>
                          </p:cTn>
                        </p:par>
                        <p:par>
                          <p:cTn id="9" fill="hold">
                            <p:stCondLst>
                              <p:cond delay="1000"/>
                            </p:stCondLst>
                            <p:childTnLst>
                              <p:par>
                                <p:cTn id="10" presetID="4" presetClass="entr" presetSubtype="32" fill="hold" grpId="2" nodeType="afterEffect">
                                  <p:stCondLst>
                                    <p:cond delay="1000"/>
                                  </p:stCondLst>
                                  <p:iterate>
                                    <p:tmAbs val="0"/>
                                  </p:iterate>
                                  <p:childTnLst>
                                    <p:set>
                                      <p:cBhvr>
                                        <p:cTn id="11" fill="hold"/>
                                        <p:tgtEl>
                                          <p:spTgt spid="380"/>
                                        </p:tgtEl>
                                        <p:attrNameLst>
                                          <p:attrName>style.visibility</p:attrName>
                                        </p:attrNameLst>
                                      </p:cBhvr>
                                      <p:to>
                                        <p:strVal val="visible"/>
                                      </p:to>
                                    </p:set>
                                    <p:animEffect transition="in" filter="box(out)">
                                      <p:cBhvr>
                                        <p:cTn id="12" dur="2500"/>
                                        <p:tgtEl>
                                          <p:spTgt spid="380"/>
                                        </p:tgtEl>
                                      </p:cBhvr>
                                    </p:animEffect>
                                  </p:childTnLst>
                                </p:cTn>
                              </p:par>
                            </p:childTnLst>
                          </p:cTn>
                        </p:par>
                        <p:par>
                          <p:cTn id="13" fill="hold">
                            <p:stCondLst>
                              <p:cond delay="4500"/>
                            </p:stCondLst>
                            <p:childTnLst>
                              <p:par>
                                <p:cTn id="14" presetID="4" presetClass="entr" presetSubtype="32" fill="hold" grpId="3" nodeType="afterEffect">
                                  <p:stCondLst>
                                    <p:cond delay="0"/>
                                  </p:stCondLst>
                                  <p:iterate>
                                    <p:tmAbs val="0"/>
                                  </p:iterate>
                                  <p:childTnLst>
                                    <p:set>
                                      <p:cBhvr>
                                        <p:cTn id="15" fill="hold"/>
                                        <p:tgtEl>
                                          <p:spTgt spid="386"/>
                                        </p:tgtEl>
                                        <p:attrNameLst>
                                          <p:attrName>style.visibility</p:attrName>
                                        </p:attrNameLst>
                                      </p:cBhvr>
                                      <p:to>
                                        <p:strVal val="visible"/>
                                      </p:to>
                                    </p:set>
                                    <p:animEffect transition="in" filter="box(out)">
                                      <p:cBhvr>
                                        <p:cTn id="16" dur="2500"/>
                                        <p:tgtEl>
                                          <p:spTgt spid="386"/>
                                        </p:tgtEl>
                                      </p:cBhvr>
                                    </p:animEffect>
                                  </p:childTnLst>
                                </p:cTn>
                              </p:par>
                            </p:childTnLst>
                          </p:cTn>
                        </p:par>
                        <p:par>
                          <p:cTn id="17" fill="hold">
                            <p:stCondLst>
                              <p:cond delay="7000"/>
                            </p:stCondLst>
                            <p:childTnLst>
                              <p:par>
                                <p:cTn id="18" presetID="1" presetClass="entr" presetSubtype="0" fill="hold" grpId="4" nodeType="afterEffect">
                                  <p:stCondLst>
                                    <p:cond delay="0"/>
                                  </p:stCondLst>
                                  <p:iterate>
                                    <p:tmAbs val="0"/>
                                  </p:iterate>
                                  <p:childTnLst>
                                    <p:set>
                                      <p:cBhvr>
                                        <p:cTn id="19" fill="hold"/>
                                        <p:tgtEl>
                                          <p:spTgt spid="385"/>
                                        </p:tgtEl>
                                        <p:attrNameLst>
                                          <p:attrName>style.visibility</p:attrName>
                                        </p:attrNameLst>
                                      </p:cBhvr>
                                      <p:to>
                                        <p:strVal val="visible"/>
                                      </p:to>
                                    </p:set>
                                  </p:childTnLst>
                                </p:cTn>
                              </p:par>
                            </p:childTnLst>
                          </p:cTn>
                        </p:par>
                        <p:par>
                          <p:cTn id="20" fill="hold">
                            <p:stCondLst>
                              <p:cond delay="0"/>
                            </p:stCondLst>
                            <p:childTnLst>
                              <p:par>
                                <p:cTn id="21" presetID="8" presetClass="emph" presetSubtype="0" accel="50000" decel="50000" fill="hold" grpId="5" nodeType="afterEffect">
                                  <p:stCondLst>
                                    <p:cond delay="0"/>
                                  </p:stCondLst>
                                  <p:childTnLst>
                                    <p:animRot by="24300000">
                                      <p:cBhvr>
                                        <p:cTn id="22" dur="4000" fill="hold"/>
                                        <p:tgtEl>
                                          <p:spTgt spid="385"/>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3" presetClass="entr" presetSubtype="32" fill="hold" grpId="6" nodeType="clickEffect">
                                  <p:stCondLst>
                                    <p:cond delay="0"/>
                                  </p:stCondLst>
                                  <p:iterate>
                                    <p:tmAbs val="0"/>
                                  </p:iterate>
                                  <p:childTnLst>
                                    <p:set>
                                      <p:cBhvr>
                                        <p:cTn id="26" fill="hold"/>
                                        <p:tgtEl>
                                          <p:spTgt spid="368"/>
                                        </p:tgtEl>
                                        <p:attrNameLst>
                                          <p:attrName>style.visibility</p:attrName>
                                        </p:attrNameLst>
                                      </p:cBhvr>
                                      <p:to>
                                        <p:strVal val="visible"/>
                                      </p:to>
                                    </p:set>
                                    <p:anim calcmode="lin" valueType="num">
                                      <p:cBhvr>
                                        <p:cTn id="27" dur="1000" fill="hold"/>
                                        <p:tgtEl>
                                          <p:spTgt spid="368"/>
                                        </p:tgtEl>
                                        <p:attrNameLst>
                                          <p:attrName>ppt_w</p:attrName>
                                        </p:attrNameLst>
                                      </p:cBhvr>
                                      <p:tavLst>
                                        <p:tav tm="0">
                                          <p:val>
                                            <p:strVal val="4*#ppt_w"/>
                                          </p:val>
                                        </p:tav>
                                        <p:tav tm="100000">
                                          <p:val>
                                            <p:strVal val="#ppt_w"/>
                                          </p:val>
                                        </p:tav>
                                      </p:tavLst>
                                    </p:anim>
                                    <p:anim calcmode="lin" valueType="num">
                                      <p:cBhvr>
                                        <p:cTn id="28" dur="1000" fill="hold"/>
                                        <p:tgtEl>
                                          <p:spTgt spid="368"/>
                                        </p:tgtEl>
                                        <p:attrNameLst>
                                          <p:attrName>ppt_h</p:attrName>
                                        </p:attrNameLst>
                                      </p:cBhvr>
                                      <p:tavLst>
                                        <p:tav tm="0">
                                          <p:val>
                                            <p:strVal val="4*#ppt_h"/>
                                          </p:val>
                                        </p:tav>
                                        <p:tav tm="100000">
                                          <p:val>
                                            <p:strVal val="#ppt_h"/>
                                          </p:val>
                                        </p:tav>
                                      </p:tavLst>
                                    </p:anim>
                                  </p:childTnLst>
                                </p:cTn>
                              </p:par>
                            </p:childTnLst>
                          </p:cTn>
                        </p:par>
                        <p:par>
                          <p:cTn id="29" fill="hold">
                            <p:stCondLst>
                              <p:cond delay="1000"/>
                            </p:stCondLst>
                            <p:childTnLst>
                              <p:par>
                                <p:cTn id="30" presetID="23" presetClass="entr" presetSubtype="16" fill="hold" grpId="7" nodeType="afterEffect">
                                  <p:stCondLst>
                                    <p:cond delay="0"/>
                                  </p:stCondLst>
                                  <p:iterate>
                                    <p:tmAbs val="0"/>
                                  </p:iterate>
                                  <p:childTnLst>
                                    <p:set>
                                      <p:cBhvr>
                                        <p:cTn id="31" fill="hold"/>
                                        <p:tgtEl>
                                          <p:spTgt spid="364"/>
                                        </p:tgtEl>
                                        <p:attrNameLst>
                                          <p:attrName>style.visibility</p:attrName>
                                        </p:attrNameLst>
                                      </p:cBhvr>
                                      <p:to>
                                        <p:strVal val="visible"/>
                                      </p:to>
                                    </p:set>
                                    <p:anim calcmode="lin" valueType="num">
                                      <p:cBhvr>
                                        <p:cTn id="32" dur="3000" fill="hold"/>
                                        <p:tgtEl>
                                          <p:spTgt spid="364"/>
                                        </p:tgtEl>
                                        <p:attrNameLst>
                                          <p:attrName>ppt_w</p:attrName>
                                        </p:attrNameLst>
                                      </p:cBhvr>
                                      <p:tavLst>
                                        <p:tav tm="0">
                                          <p:val>
                                            <p:fltVal val="0"/>
                                          </p:val>
                                        </p:tav>
                                        <p:tav tm="100000">
                                          <p:val>
                                            <p:strVal val="#ppt_w"/>
                                          </p:val>
                                        </p:tav>
                                      </p:tavLst>
                                    </p:anim>
                                    <p:anim calcmode="lin" valueType="num">
                                      <p:cBhvr>
                                        <p:cTn id="33" dur="3000" fill="hold"/>
                                        <p:tgtEl>
                                          <p:spTgt spid="364"/>
                                        </p:tgtEl>
                                        <p:attrNameLst>
                                          <p:attrName>ppt_h</p:attrName>
                                        </p:attrNameLst>
                                      </p:cBhvr>
                                      <p:tavLst>
                                        <p:tav tm="0">
                                          <p:val>
                                            <p:fltVal val="0"/>
                                          </p:val>
                                        </p:tav>
                                        <p:tav tm="100000">
                                          <p:val>
                                            <p:strVal val="#ppt_h"/>
                                          </p:val>
                                        </p:tav>
                                      </p:tavLst>
                                    </p:anim>
                                  </p:childTnLst>
                                </p:cTn>
                              </p:par>
                            </p:childTnLst>
                          </p:cTn>
                        </p:par>
                        <p:par>
                          <p:cTn id="34" fill="hold">
                            <p:stCondLst>
                              <p:cond delay="4000"/>
                            </p:stCondLst>
                            <p:childTnLst>
                              <p:par>
                                <p:cTn id="35" presetID="9" presetClass="entr" fill="hold" grpId="8" nodeType="afterEffect">
                                  <p:stCondLst>
                                    <p:cond delay="0"/>
                                  </p:stCondLst>
                                  <p:iterate>
                                    <p:tmAbs val="0"/>
                                  </p:iterate>
                                  <p:childTnLst>
                                    <p:set>
                                      <p:cBhvr>
                                        <p:cTn id="36" fill="hold"/>
                                        <p:tgtEl>
                                          <p:spTgt spid="355"/>
                                        </p:tgtEl>
                                        <p:attrNameLst>
                                          <p:attrName>style.visibility</p:attrName>
                                        </p:attrNameLst>
                                      </p:cBhvr>
                                      <p:to>
                                        <p:strVal val="visible"/>
                                      </p:to>
                                    </p:set>
                                    <p:animEffect transition="in" filter="dissolve">
                                      <p:cBhvr>
                                        <p:cTn id="37" dur="1500"/>
                                        <p:tgtEl>
                                          <p:spTgt spid="355"/>
                                        </p:tgtEl>
                                      </p:cBhvr>
                                    </p:animEffect>
                                  </p:childTnLst>
                                </p:cTn>
                              </p:par>
                            </p:childTnLst>
                          </p:cTn>
                        </p:par>
                        <p:par>
                          <p:cTn id="38" fill="hold">
                            <p:stCondLst>
                              <p:cond delay="5500"/>
                            </p:stCondLst>
                            <p:childTnLst>
                              <p:par>
                                <p:cTn id="39" presetID="9" presetClass="entr" fill="hold" grpId="9" nodeType="afterEffect">
                                  <p:stCondLst>
                                    <p:cond delay="0"/>
                                  </p:stCondLst>
                                  <p:iterate>
                                    <p:tmAbs val="0"/>
                                  </p:iterate>
                                  <p:childTnLst>
                                    <p:set>
                                      <p:cBhvr>
                                        <p:cTn id="40" fill="hold"/>
                                        <p:tgtEl>
                                          <p:spTgt spid="354"/>
                                        </p:tgtEl>
                                        <p:attrNameLst>
                                          <p:attrName>style.visibility</p:attrName>
                                        </p:attrNameLst>
                                      </p:cBhvr>
                                      <p:to>
                                        <p:strVal val="visible"/>
                                      </p:to>
                                    </p:set>
                                    <p:animEffect transition="in" filter="dissolve">
                                      <p:cBhvr>
                                        <p:cTn id="41" dur="1500"/>
                                        <p:tgtEl>
                                          <p:spTgt spid="354"/>
                                        </p:tgtEl>
                                      </p:cBhvr>
                                    </p:animEffect>
                                  </p:childTnLst>
                                </p:cTn>
                              </p:par>
                            </p:childTnLst>
                          </p:cTn>
                        </p:par>
                        <p:par>
                          <p:cTn id="42" fill="hold">
                            <p:stCondLst>
                              <p:cond delay="7000"/>
                            </p:stCondLst>
                            <p:childTnLst>
                              <p:par>
                                <p:cTn id="43" presetID="9" presetClass="entr" fill="hold" grpId="10" nodeType="afterEffect">
                                  <p:stCondLst>
                                    <p:cond delay="0"/>
                                  </p:stCondLst>
                                  <p:iterate>
                                    <p:tmAbs val="0"/>
                                  </p:iterate>
                                  <p:childTnLst>
                                    <p:set>
                                      <p:cBhvr>
                                        <p:cTn id="44" fill="hold"/>
                                        <p:tgtEl>
                                          <p:spTgt spid="358"/>
                                        </p:tgtEl>
                                        <p:attrNameLst>
                                          <p:attrName>style.visibility</p:attrName>
                                        </p:attrNameLst>
                                      </p:cBhvr>
                                      <p:to>
                                        <p:strVal val="visible"/>
                                      </p:to>
                                    </p:set>
                                    <p:animEffect transition="in" filter="dissolve">
                                      <p:cBhvr>
                                        <p:cTn id="45" dur="1500"/>
                                        <p:tgtEl>
                                          <p:spTgt spid="358"/>
                                        </p:tgtEl>
                                      </p:cBhvr>
                                    </p:animEffect>
                                  </p:childTnLst>
                                </p:cTn>
                              </p:par>
                            </p:childTnLst>
                          </p:cTn>
                        </p:par>
                        <p:par>
                          <p:cTn id="46" fill="hold">
                            <p:stCondLst>
                              <p:cond delay="8500"/>
                            </p:stCondLst>
                            <p:childTnLst>
                              <p:par>
                                <p:cTn id="47" presetID="9" presetClass="entr" fill="hold" grpId="11" nodeType="afterEffect">
                                  <p:stCondLst>
                                    <p:cond delay="0"/>
                                  </p:stCondLst>
                                  <p:iterate>
                                    <p:tmAbs val="0"/>
                                  </p:iterate>
                                  <p:childTnLst>
                                    <p:set>
                                      <p:cBhvr>
                                        <p:cTn id="48" fill="hold"/>
                                        <p:tgtEl>
                                          <p:spTgt spid="356"/>
                                        </p:tgtEl>
                                        <p:attrNameLst>
                                          <p:attrName>style.visibility</p:attrName>
                                        </p:attrNameLst>
                                      </p:cBhvr>
                                      <p:to>
                                        <p:strVal val="visible"/>
                                      </p:to>
                                    </p:set>
                                    <p:animEffect transition="in" filter="dissolve">
                                      <p:cBhvr>
                                        <p:cTn id="49" dur="1500"/>
                                        <p:tgtEl>
                                          <p:spTgt spid="356"/>
                                        </p:tgtEl>
                                      </p:cBhvr>
                                    </p:animEffect>
                                  </p:childTnLst>
                                </p:cTn>
                              </p:par>
                            </p:childTnLst>
                          </p:cTn>
                        </p:par>
                        <p:par>
                          <p:cTn id="50" fill="hold">
                            <p:stCondLst>
                              <p:cond delay="10000"/>
                            </p:stCondLst>
                            <p:childTnLst>
                              <p:par>
                                <p:cTn id="51" presetID="9" presetClass="entr" fill="hold" grpId="12" nodeType="afterEffect">
                                  <p:stCondLst>
                                    <p:cond delay="0"/>
                                  </p:stCondLst>
                                  <p:iterate>
                                    <p:tmAbs val="0"/>
                                  </p:iterate>
                                  <p:childTnLst>
                                    <p:set>
                                      <p:cBhvr>
                                        <p:cTn id="52" fill="hold"/>
                                        <p:tgtEl>
                                          <p:spTgt spid="359"/>
                                        </p:tgtEl>
                                        <p:attrNameLst>
                                          <p:attrName>style.visibility</p:attrName>
                                        </p:attrNameLst>
                                      </p:cBhvr>
                                      <p:to>
                                        <p:strVal val="visible"/>
                                      </p:to>
                                    </p:set>
                                    <p:animEffect transition="in" filter="dissolve">
                                      <p:cBhvr>
                                        <p:cTn id="53" dur="1500"/>
                                        <p:tgtEl>
                                          <p:spTgt spid="359"/>
                                        </p:tgtEl>
                                      </p:cBhvr>
                                    </p:animEffect>
                                  </p:childTnLst>
                                </p:cTn>
                              </p:par>
                            </p:childTnLst>
                          </p:cTn>
                        </p:par>
                        <p:par>
                          <p:cTn id="54" fill="hold">
                            <p:stCondLst>
                              <p:cond delay="11500"/>
                            </p:stCondLst>
                            <p:childTnLst>
                              <p:par>
                                <p:cTn id="55" presetID="9" presetClass="entr" fill="hold" grpId="13" nodeType="afterEffect">
                                  <p:stCondLst>
                                    <p:cond delay="0"/>
                                  </p:stCondLst>
                                  <p:iterate>
                                    <p:tmAbs val="0"/>
                                  </p:iterate>
                                  <p:childTnLst>
                                    <p:set>
                                      <p:cBhvr>
                                        <p:cTn id="56" fill="hold"/>
                                        <p:tgtEl>
                                          <p:spTgt spid="357"/>
                                        </p:tgtEl>
                                        <p:attrNameLst>
                                          <p:attrName>style.visibility</p:attrName>
                                        </p:attrNameLst>
                                      </p:cBhvr>
                                      <p:to>
                                        <p:strVal val="visible"/>
                                      </p:to>
                                    </p:set>
                                    <p:animEffect transition="in" filter="dissolve">
                                      <p:cBhvr>
                                        <p:cTn id="57" dur="1500"/>
                                        <p:tgtEl>
                                          <p:spTgt spid="357"/>
                                        </p:tgtEl>
                                      </p:cBhvr>
                                    </p:animEffect>
                                  </p:childTnLst>
                                </p:cTn>
                              </p:par>
                            </p:childTnLst>
                          </p:cTn>
                        </p:par>
                        <p:par>
                          <p:cTn id="58" fill="hold">
                            <p:stCondLst>
                              <p:cond delay="13000"/>
                            </p:stCondLst>
                            <p:childTnLst>
                              <p:par>
                                <p:cTn id="59" presetID="8" presetClass="emph" presetSubtype="0" accel="50000" decel="50000" fill="hold" grpId="14" nodeType="afterEffect">
                                  <p:stCondLst>
                                    <p:cond delay="0"/>
                                  </p:stCondLst>
                                  <p:childTnLst>
                                    <p:animRot by="-10800000">
                                      <p:cBhvr>
                                        <p:cTn id="60" dur="3000" fill="hold"/>
                                        <p:tgtEl>
                                          <p:spTgt spid="355"/>
                                        </p:tgtEl>
                                        <p:attrNameLst>
                                          <p:attrName>r</p:attrName>
                                        </p:attrNameLst>
                                      </p:cBhvr>
                                    </p:animRot>
                                  </p:childTnLst>
                                </p:cTn>
                              </p:par>
                            </p:childTnLst>
                          </p:cTn>
                        </p:par>
                        <p:par>
                          <p:cTn id="61" fill="hold">
                            <p:stCondLst>
                              <p:cond delay="16000"/>
                            </p:stCondLst>
                            <p:childTnLst>
                              <p:par>
                                <p:cTn id="62" presetID="26" presetClass="emph" presetSubtype="0" fill="hold" grpId="15" nodeType="withEffect">
                                  <p:stCondLst>
                                    <p:cond delay="0"/>
                                  </p:stCondLst>
                                  <p:childTnLst>
                                    <p:animEffect transition="out" filter="fade">
                                      <p:cBhvr>
                                        <p:cTn id="63" dur="3000" fill="hold" tmFilter="0, 0; .2, .5; .8, .5; 1, 0"/>
                                        <p:tgtEl>
                                          <p:spTgt spid="354"/>
                                        </p:tgtEl>
                                      </p:cBhvr>
                                    </p:animEffect>
                                    <p:animScale>
                                      <p:cBhvr>
                                        <p:cTn id="64" dur="1500" autoRev="1" fill="hold"/>
                                        <p:tgtEl>
                                          <p:spTgt spid="354"/>
                                        </p:tgtEl>
                                      </p:cBhvr>
                                      <p:by x="105000" y="105000"/>
                                    </p:animScale>
                                  </p:childTnLst>
                                </p:cTn>
                              </p:par>
                            </p:childTnLst>
                          </p:cTn>
                        </p:par>
                        <p:par>
                          <p:cTn id="65" fill="hold">
                            <p:stCondLst>
                              <p:cond delay="19000"/>
                            </p:stCondLst>
                            <p:childTnLst>
                              <p:par>
                                <p:cTn id="66" presetID="26" presetClass="emph" presetSubtype="0" fill="hold" grpId="16" nodeType="withEffect">
                                  <p:stCondLst>
                                    <p:cond delay="0"/>
                                  </p:stCondLst>
                                  <p:childTnLst>
                                    <p:animEffect transition="out" filter="fade">
                                      <p:cBhvr>
                                        <p:cTn id="67" dur="3000" fill="hold" tmFilter="0, 0; .2, .5; .8, .5; 1, 0"/>
                                        <p:tgtEl>
                                          <p:spTgt spid="358"/>
                                        </p:tgtEl>
                                      </p:cBhvr>
                                    </p:animEffect>
                                    <p:animScale>
                                      <p:cBhvr>
                                        <p:cTn id="68" dur="1500" autoRev="1" fill="hold"/>
                                        <p:tgtEl>
                                          <p:spTgt spid="358"/>
                                        </p:tgtEl>
                                      </p:cBhvr>
                                      <p:by x="105000" y="105000"/>
                                    </p:animScale>
                                  </p:childTnLst>
                                </p:cTn>
                              </p:par>
                            </p:childTnLst>
                          </p:cTn>
                        </p:par>
                        <p:par>
                          <p:cTn id="69" fill="hold">
                            <p:stCondLst>
                              <p:cond delay="22000"/>
                            </p:stCondLst>
                            <p:childTnLst>
                              <p:par>
                                <p:cTn id="70" presetID="8" presetClass="emph" presetSubtype="0" accel="50000" decel="50000" fill="hold" grpId="17" nodeType="withEffect">
                                  <p:stCondLst>
                                    <p:cond delay="0"/>
                                  </p:stCondLst>
                                  <p:childTnLst>
                                    <p:animRot by="-10800000">
                                      <p:cBhvr>
                                        <p:cTn id="71" dur="3000" fill="hold"/>
                                        <p:tgtEl>
                                          <p:spTgt spid="356"/>
                                        </p:tgtEl>
                                        <p:attrNameLst>
                                          <p:attrName>r</p:attrName>
                                        </p:attrNameLst>
                                      </p:cBhvr>
                                    </p:animRot>
                                  </p:childTnLst>
                                </p:cTn>
                              </p:par>
                            </p:childTnLst>
                          </p:cTn>
                        </p:par>
                        <p:par>
                          <p:cTn id="72" fill="hold">
                            <p:stCondLst>
                              <p:cond delay="25000"/>
                            </p:stCondLst>
                            <p:childTnLst>
                              <p:par>
                                <p:cTn id="73" presetID="26" presetClass="emph" presetSubtype="0" fill="hold" grpId="18" nodeType="withEffect">
                                  <p:stCondLst>
                                    <p:cond delay="0"/>
                                  </p:stCondLst>
                                  <p:childTnLst>
                                    <p:animEffect transition="out" filter="fade">
                                      <p:cBhvr>
                                        <p:cTn id="74" dur="3000" fill="hold" tmFilter="0, 0; .2, .5; .8, .5; 1, 0"/>
                                        <p:tgtEl>
                                          <p:spTgt spid="359"/>
                                        </p:tgtEl>
                                      </p:cBhvr>
                                    </p:animEffect>
                                    <p:animScale>
                                      <p:cBhvr>
                                        <p:cTn id="75" dur="1500" autoRev="1" fill="hold"/>
                                        <p:tgtEl>
                                          <p:spTgt spid="359"/>
                                        </p:tgtEl>
                                      </p:cBhvr>
                                      <p:by x="105000" y="105000"/>
                                    </p:animScale>
                                  </p:childTnLst>
                                </p:cTn>
                              </p:par>
                            </p:childTnLst>
                          </p:cTn>
                        </p:par>
                        <p:par>
                          <p:cTn id="76" fill="hold">
                            <p:stCondLst>
                              <p:cond delay="28000"/>
                            </p:stCondLst>
                            <p:childTnLst>
                              <p:par>
                                <p:cTn id="77" presetID="8" presetClass="emph" presetSubtype="0" accel="50000" decel="50000" fill="hold" grpId="19" nodeType="withEffect">
                                  <p:stCondLst>
                                    <p:cond delay="0"/>
                                  </p:stCondLst>
                                  <p:childTnLst>
                                    <p:animRot by="-10800000">
                                      <p:cBhvr>
                                        <p:cTn id="78" dur="3000" fill="hold"/>
                                        <p:tgtEl>
                                          <p:spTgt spid="357"/>
                                        </p:tgtEl>
                                        <p:attrNameLst>
                                          <p:attrName>r</p:attrName>
                                        </p:attrNameLst>
                                      </p:cBhvr>
                                    </p:animRot>
                                  </p:childTnLst>
                                </p:cTn>
                              </p:par>
                            </p:childTnLst>
                          </p:cTn>
                        </p:par>
                      </p:childTnLst>
                    </p:cTn>
                  </p:par>
                  <p:par>
                    <p:cTn id="79" fill="hold">
                      <p:stCondLst>
                        <p:cond delay="indefinite"/>
                      </p:stCondLst>
                      <p:childTnLst>
                        <p:par>
                          <p:cTn id="80" fill="hold">
                            <p:stCondLst>
                              <p:cond delay="0"/>
                            </p:stCondLst>
                            <p:childTnLst>
                              <p:par>
                                <p:cTn id="81" presetID="23" presetClass="entr" presetSubtype="32" fill="hold" grpId="20" nodeType="clickEffect">
                                  <p:stCondLst>
                                    <p:cond delay="0"/>
                                  </p:stCondLst>
                                  <p:iterate>
                                    <p:tmAbs val="0"/>
                                  </p:iterate>
                                  <p:childTnLst>
                                    <p:set>
                                      <p:cBhvr>
                                        <p:cTn id="82" fill="hold"/>
                                        <p:tgtEl>
                                          <p:spTgt spid="373"/>
                                        </p:tgtEl>
                                        <p:attrNameLst>
                                          <p:attrName>style.visibility</p:attrName>
                                        </p:attrNameLst>
                                      </p:cBhvr>
                                      <p:to>
                                        <p:strVal val="visible"/>
                                      </p:to>
                                    </p:set>
                                    <p:anim calcmode="lin" valueType="num">
                                      <p:cBhvr>
                                        <p:cTn id="83" dur="1000" fill="hold"/>
                                        <p:tgtEl>
                                          <p:spTgt spid="373"/>
                                        </p:tgtEl>
                                        <p:attrNameLst>
                                          <p:attrName>ppt_w</p:attrName>
                                        </p:attrNameLst>
                                      </p:cBhvr>
                                      <p:tavLst>
                                        <p:tav tm="0">
                                          <p:val>
                                            <p:strVal val="4*#ppt_w"/>
                                          </p:val>
                                        </p:tav>
                                        <p:tav tm="100000">
                                          <p:val>
                                            <p:strVal val="#ppt_w"/>
                                          </p:val>
                                        </p:tav>
                                      </p:tavLst>
                                    </p:anim>
                                    <p:anim calcmode="lin" valueType="num">
                                      <p:cBhvr>
                                        <p:cTn id="84" dur="1000" fill="hold"/>
                                        <p:tgtEl>
                                          <p:spTgt spid="373"/>
                                        </p:tgtEl>
                                        <p:attrNameLst>
                                          <p:attrName>ppt_h</p:attrName>
                                        </p:attrNameLst>
                                      </p:cBhvr>
                                      <p:tavLst>
                                        <p:tav tm="0">
                                          <p:val>
                                            <p:strVal val="4*#ppt_h"/>
                                          </p:val>
                                        </p:tav>
                                        <p:tav tm="100000">
                                          <p:val>
                                            <p:strVal val="#ppt_h"/>
                                          </p:val>
                                        </p:tav>
                                      </p:tavLst>
                                    </p:anim>
                                  </p:childTnLst>
                                </p:cTn>
                              </p:par>
                            </p:childTnLst>
                          </p:cTn>
                        </p:par>
                        <p:par>
                          <p:cTn id="85" fill="hold">
                            <p:stCondLst>
                              <p:cond delay="1000"/>
                            </p:stCondLst>
                            <p:childTnLst>
                              <p:par>
                                <p:cTn id="86" presetID="23" presetClass="entr" presetSubtype="16" fill="hold" grpId="21" nodeType="afterEffect">
                                  <p:stCondLst>
                                    <p:cond delay="0"/>
                                  </p:stCondLst>
                                  <p:iterate>
                                    <p:tmAbs val="0"/>
                                  </p:iterate>
                                  <p:childTnLst>
                                    <p:set>
                                      <p:cBhvr>
                                        <p:cTn id="87" fill="hold"/>
                                        <p:tgtEl>
                                          <p:spTgt spid="369"/>
                                        </p:tgtEl>
                                        <p:attrNameLst>
                                          <p:attrName>style.visibility</p:attrName>
                                        </p:attrNameLst>
                                      </p:cBhvr>
                                      <p:to>
                                        <p:strVal val="visible"/>
                                      </p:to>
                                    </p:set>
                                    <p:anim calcmode="lin" valueType="num">
                                      <p:cBhvr>
                                        <p:cTn id="88" dur="3000" fill="hold"/>
                                        <p:tgtEl>
                                          <p:spTgt spid="369"/>
                                        </p:tgtEl>
                                        <p:attrNameLst>
                                          <p:attrName>ppt_w</p:attrName>
                                        </p:attrNameLst>
                                      </p:cBhvr>
                                      <p:tavLst>
                                        <p:tav tm="0">
                                          <p:val>
                                            <p:fltVal val="0"/>
                                          </p:val>
                                        </p:tav>
                                        <p:tav tm="100000">
                                          <p:val>
                                            <p:strVal val="#ppt_w"/>
                                          </p:val>
                                        </p:tav>
                                      </p:tavLst>
                                    </p:anim>
                                    <p:anim calcmode="lin" valueType="num">
                                      <p:cBhvr>
                                        <p:cTn id="89" dur="3000" fill="hold"/>
                                        <p:tgtEl>
                                          <p:spTgt spid="369"/>
                                        </p:tgtEl>
                                        <p:attrNameLst>
                                          <p:attrName>ppt_h</p:attrName>
                                        </p:attrNameLst>
                                      </p:cBhvr>
                                      <p:tavLst>
                                        <p:tav tm="0">
                                          <p:val>
                                            <p:fltVal val="0"/>
                                          </p:val>
                                        </p:tav>
                                        <p:tav tm="100000">
                                          <p:val>
                                            <p:strVal val="#ppt_h"/>
                                          </p:val>
                                        </p:tav>
                                      </p:tavLst>
                                    </p:anim>
                                  </p:childTnLst>
                                </p:cTn>
                              </p:par>
                            </p:childTnLst>
                          </p:cTn>
                        </p:par>
                        <p:par>
                          <p:cTn id="90" fill="hold">
                            <p:stCondLst>
                              <p:cond delay="4000"/>
                            </p:stCondLst>
                            <p:childTnLst>
                              <p:par>
                                <p:cTn id="91" presetID="9" presetClass="entr" fill="hold" grpId="22" nodeType="afterEffect">
                                  <p:stCondLst>
                                    <p:cond delay="0"/>
                                  </p:stCondLst>
                                  <p:iterate>
                                    <p:tmAbs val="0"/>
                                  </p:iterate>
                                  <p:childTnLst>
                                    <p:set>
                                      <p:cBhvr>
                                        <p:cTn id="92" fill="hold"/>
                                        <p:tgtEl>
                                          <p:spTgt spid="360"/>
                                        </p:tgtEl>
                                        <p:attrNameLst>
                                          <p:attrName>style.visibility</p:attrName>
                                        </p:attrNameLst>
                                      </p:cBhvr>
                                      <p:to>
                                        <p:strVal val="visible"/>
                                      </p:to>
                                    </p:set>
                                    <p:animEffect transition="in" filter="dissolve">
                                      <p:cBhvr>
                                        <p:cTn id="93" dur="3000"/>
                                        <p:tgtEl>
                                          <p:spTgt spid="360"/>
                                        </p:tgtEl>
                                      </p:cBhvr>
                                    </p:animEffect>
                                  </p:childTnLst>
                                </p:cTn>
                              </p:par>
                            </p:childTnLst>
                          </p:cTn>
                        </p:par>
                      </p:childTnLst>
                    </p:cTn>
                  </p:par>
                  <p:par>
                    <p:cTn id="94" fill="hold">
                      <p:stCondLst>
                        <p:cond delay="indefinite"/>
                      </p:stCondLst>
                      <p:childTnLst>
                        <p:par>
                          <p:cTn id="95" fill="hold">
                            <p:stCondLst>
                              <p:cond delay="0"/>
                            </p:stCondLst>
                            <p:childTnLst>
                              <p:par>
                                <p:cTn id="96" presetID="23" presetClass="entr" presetSubtype="32" fill="hold" grpId="23" nodeType="clickEffect">
                                  <p:stCondLst>
                                    <p:cond delay="0"/>
                                  </p:stCondLst>
                                  <p:iterate>
                                    <p:tmAbs val="0"/>
                                  </p:iterate>
                                  <p:childTnLst>
                                    <p:set>
                                      <p:cBhvr>
                                        <p:cTn id="97" fill="hold"/>
                                        <p:tgtEl>
                                          <p:spTgt spid="378"/>
                                        </p:tgtEl>
                                        <p:attrNameLst>
                                          <p:attrName>style.visibility</p:attrName>
                                        </p:attrNameLst>
                                      </p:cBhvr>
                                      <p:to>
                                        <p:strVal val="visible"/>
                                      </p:to>
                                    </p:set>
                                    <p:anim calcmode="lin" valueType="num">
                                      <p:cBhvr>
                                        <p:cTn id="98" dur="1000" fill="hold"/>
                                        <p:tgtEl>
                                          <p:spTgt spid="378"/>
                                        </p:tgtEl>
                                        <p:attrNameLst>
                                          <p:attrName>ppt_w</p:attrName>
                                        </p:attrNameLst>
                                      </p:cBhvr>
                                      <p:tavLst>
                                        <p:tav tm="0">
                                          <p:val>
                                            <p:strVal val="4*#ppt_w"/>
                                          </p:val>
                                        </p:tav>
                                        <p:tav tm="100000">
                                          <p:val>
                                            <p:strVal val="#ppt_w"/>
                                          </p:val>
                                        </p:tav>
                                      </p:tavLst>
                                    </p:anim>
                                    <p:anim calcmode="lin" valueType="num">
                                      <p:cBhvr>
                                        <p:cTn id="99" dur="1000" fill="hold"/>
                                        <p:tgtEl>
                                          <p:spTgt spid="378"/>
                                        </p:tgtEl>
                                        <p:attrNameLst>
                                          <p:attrName>ppt_h</p:attrName>
                                        </p:attrNameLst>
                                      </p:cBhvr>
                                      <p:tavLst>
                                        <p:tav tm="0">
                                          <p:val>
                                            <p:strVal val="4*#ppt_h"/>
                                          </p:val>
                                        </p:tav>
                                        <p:tav tm="100000">
                                          <p:val>
                                            <p:strVal val="#ppt_h"/>
                                          </p:val>
                                        </p:tav>
                                      </p:tavLst>
                                    </p:anim>
                                  </p:childTnLst>
                                </p:cTn>
                              </p:par>
                            </p:childTnLst>
                          </p:cTn>
                        </p:par>
                        <p:par>
                          <p:cTn id="100" fill="hold">
                            <p:stCondLst>
                              <p:cond delay="1000"/>
                            </p:stCondLst>
                            <p:childTnLst>
                              <p:par>
                                <p:cTn id="101" presetID="35" presetClass="entr" presetSubtype="0" fill="hold" grpId="24" nodeType="afterEffect">
                                  <p:stCondLst>
                                    <p:cond delay="0"/>
                                  </p:stCondLst>
                                  <p:childTnLst>
                                    <p:set>
                                      <p:cBhvr>
                                        <p:cTn id="102" dur="1" fill="hold">
                                          <p:stCondLst>
                                            <p:cond delay="0"/>
                                          </p:stCondLst>
                                        </p:cTn>
                                        <p:tgtEl>
                                          <p:spTgt spid="374"/>
                                        </p:tgtEl>
                                        <p:attrNameLst>
                                          <p:attrName>style.visibility</p:attrName>
                                        </p:attrNameLst>
                                      </p:cBhvr>
                                      <p:to>
                                        <p:strVal val="visible"/>
                                      </p:to>
                                    </p:set>
                                    <p:animEffect transition="in" filter="fade">
                                      <p:cBhvr>
                                        <p:cTn id="103" dur="2000"/>
                                        <p:tgtEl>
                                          <p:spTgt spid="374"/>
                                        </p:tgtEl>
                                      </p:cBhvr>
                                    </p:animEffect>
                                    <p:anim calcmode="lin" valueType="num">
                                      <p:cBhvr>
                                        <p:cTn id="104" dur="2000" fill="hold"/>
                                        <p:tgtEl>
                                          <p:spTgt spid="374"/>
                                        </p:tgtEl>
                                        <p:attrNameLst>
                                          <p:attrName>style.rotation</p:attrName>
                                        </p:attrNameLst>
                                      </p:cBhvr>
                                      <p:tavLst>
                                        <p:tav tm="0">
                                          <p:val>
                                            <p:fltVal val="720"/>
                                          </p:val>
                                        </p:tav>
                                        <p:tav tm="100000">
                                          <p:val>
                                            <p:fltVal val="0"/>
                                          </p:val>
                                        </p:tav>
                                      </p:tavLst>
                                    </p:anim>
                                    <p:anim calcmode="lin" valueType="num">
                                      <p:cBhvr>
                                        <p:cTn id="105" dur="2000" fill="hold"/>
                                        <p:tgtEl>
                                          <p:spTgt spid="374"/>
                                        </p:tgtEl>
                                        <p:attrNameLst>
                                          <p:attrName>ppt_h</p:attrName>
                                        </p:attrNameLst>
                                      </p:cBhvr>
                                      <p:tavLst>
                                        <p:tav tm="0">
                                          <p:val>
                                            <p:fltVal val="0"/>
                                          </p:val>
                                        </p:tav>
                                        <p:tav tm="100000">
                                          <p:val>
                                            <p:strVal val="#ppt_h"/>
                                          </p:val>
                                        </p:tav>
                                      </p:tavLst>
                                    </p:anim>
                                    <p:anim calcmode="lin" valueType="num">
                                      <p:cBhvr>
                                        <p:cTn id="106" dur="2000" fill="hold"/>
                                        <p:tgtEl>
                                          <p:spTgt spid="37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9" animBg="1" advAuto="0"/>
      <p:bldP spid="354" grpId="15" animBg="1" advAuto="0"/>
      <p:bldP spid="355" grpId="8" animBg="1" advAuto="0"/>
      <p:bldP spid="355" grpId="14" animBg="1" advAuto="0"/>
      <p:bldP spid="356" grpId="11" animBg="1" advAuto="0"/>
      <p:bldP spid="356" grpId="17" animBg="1" advAuto="0"/>
      <p:bldP spid="357" grpId="13" animBg="1" advAuto="0"/>
      <p:bldP spid="357" grpId="19" animBg="1" advAuto="0"/>
      <p:bldP spid="358" grpId="10" animBg="1" advAuto="0"/>
      <p:bldP spid="358" grpId="16" animBg="1" advAuto="0"/>
      <p:bldP spid="359" grpId="12" animBg="1" advAuto="0"/>
      <p:bldP spid="359" grpId="18" animBg="1" advAuto="0"/>
      <p:bldP spid="360" grpId="22" animBg="1" advAuto="0"/>
      <p:bldP spid="364" grpId="7" animBg="1" advAuto="0"/>
      <p:bldP spid="368" grpId="6" animBg="1" advAuto="0"/>
      <p:bldP spid="369" grpId="21" animBg="1" advAuto="0"/>
      <p:bldP spid="373" grpId="20" animBg="1" advAuto="0"/>
      <p:bldP spid="374" grpId="24" animBg="1" advAuto="0"/>
      <p:bldP spid="378" grpId="23" animBg="1" advAuto="0"/>
      <p:bldP spid="380" grpId="2" animBg="1" advAuto="0"/>
      <p:bldP spid="384" grpId="1" animBg="1" advAuto="0"/>
      <p:bldP spid="385" grpId="4" animBg="1" advAuto="0"/>
      <p:bldP spid="385" grpId="5" animBg="1" advAuto="0"/>
      <p:bldP spid="386" grpId="3"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0" name="Group"/>
          <p:cNvGrpSpPr/>
          <p:nvPr/>
        </p:nvGrpSpPr>
        <p:grpSpPr>
          <a:xfrm>
            <a:off x="10465314" y="2716952"/>
            <a:ext cx="3013647" cy="3156570"/>
            <a:chOff x="88461" y="49722"/>
            <a:chExt cx="3013646" cy="3156569"/>
          </a:xfrm>
        </p:grpSpPr>
        <p:sp>
          <p:nvSpPr>
            <p:cNvPr id="388" name="Shape"/>
            <p:cNvSpPr/>
            <p:nvPr/>
          </p:nvSpPr>
          <p:spPr>
            <a:xfrm rot="18942984">
              <a:off x="466084" y="950049"/>
              <a:ext cx="2263796" cy="2256242"/>
            </a:xfrm>
            <a:custGeom>
              <a:avLst/>
              <a:gdLst/>
              <a:ahLst/>
              <a:cxnLst>
                <a:cxn ang="0">
                  <a:pos x="wd2" y="hd2"/>
                </a:cxn>
                <a:cxn ang="5400000">
                  <a:pos x="wd2" y="hd2"/>
                </a:cxn>
                <a:cxn ang="10800000">
                  <a:pos x="wd2" y="hd2"/>
                </a:cxn>
                <a:cxn ang="16200000">
                  <a:pos x="wd2" y="hd2"/>
                </a:cxn>
              </a:cxnLst>
              <a:rect l="0" t="0" r="r" b="b"/>
              <a:pathLst>
                <a:path w="21600" h="21600" extrusionOk="0">
                  <a:moveTo>
                    <a:pt x="6011" y="0"/>
                  </a:moveTo>
                  <a:cubicBezTo>
                    <a:pt x="9921" y="1425"/>
                    <a:pt x="13454" y="3732"/>
                    <a:pt x="16335" y="6743"/>
                  </a:cubicBezTo>
                  <a:cubicBezTo>
                    <a:pt x="18539" y="9046"/>
                    <a:pt x="20321" y="11720"/>
                    <a:pt x="21600" y="14644"/>
                  </a:cubicBezTo>
                  <a:lnTo>
                    <a:pt x="16672" y="21600"/>
                  </a:lnTo>
                  <a:lnTo>
                    <a:pt x="7328" y="20633"/>
                  </a:lnTo>
                  <a:cubicBezTo>
                    <a:pt x="6599" y="19458"/>
                    <a:pt x="5720" y="18384"/>
                    <a:pt x="4713" y="17440"/>
                  </a:cubicBezTo>
                  <a:cubicBezTo>
                    <a:pt x="3336" y="16148"/>
                    <a:pt x="1740" y="15114"/>
                    <a:pt x="0" y="14387"/>
                  </a:cubicBezTo>
                  <a:lnTo>
                    <a:pt x="7139" y="8615"/>
                  </a:lnTo>
                  <a:lnTo>
                    <a:pt x="6011" y="0"/>
                  </a:lnTo>
                  <a:close/>
                </a:path>
              </a:pathLst>
            </a:custGeom>
            <a:solidFill>
              <a:srgbClr val="F7A022"/>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389" name="Proper…"/>
            <p:cNvSpPr txBox="1"/>
            <p:nvPr/>
          </p:nvSpPr>
          <p:spPr>
            <a:xfrm>
              <a:off x="88461" y="49722"/>
              <a:ext cx="3013646" cy="12311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a:t>
              </a:r>
            </a:p>
            <a:p>
              <a:pP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Viewpoint</a:t>
              </a:r>
            </a:p>
          </p:txBody>
        </p:sp>
      </p:grpSp>
      <p:grpSp>
        <p:nvGrpSpPr>
          <p:cNvPr id="393" name="Group"/>
          <p:cNvGrpSpPr/>
          <p:nvPr/>
        </p:nvGrpSpPr>
        <p:grpSpPr>
          <a:xfrm>
            <a:off x="12491328" y="3929376"/>
            <a:ext cx="4928225" cy="2656107"/>
            <a:chOff x="0" y="29653"/>
            <a:chExt cx="4928224" cy="2656105"/>
          </a:xfrm>
        </p:grpSpPr>
        <p:sp>
          <p:nvSpPr>
            <p:cNvPr id="391" name="Shape"/>
            <p:cNvSpPr/>
            <p:nvPr/>
          </p:nvSpPr>
          <p:spPr>
            <a:xfrm>
              <a:off x="0" y="355355"/>
              <a:ext cx="2360583" cy="2330403"/>
            </a:xfrm>
            <a:custGeom>
              <a:avLst/>
              <a:gdLst/>
              <a:ahLst/>
              <a:cxnLst>
                <a:cxn ang="0">
                  <a:pos x="wd2" y="hd2"/>
                </a:cxn>
                <a:cxn ang="5400000">
                  <a:pos x="wd2" y="hd2"/>
                </a:cxn>
                <a:cxn ang="10800000">
                  <a:pos x="wd2" y="hd2"/>
                </a:cxn>
                <a:cxn ang="16200000">
                  <a:pos x="wd2" y="hd2"/>
                </a:cxn>
              </a:cxnLst>
              <a:rect l="0" t="0" r="r" b="b"/>
              <a:pathLst>
                <a:path w="21600" h="21600" extrusionOk="0">
                  <a:moveTo>
                    <a:pt x="5764" y="0"/>
                  </a:moveTo>
                  <a:cubicBezTo>
                    <a:pt x="9478" y="1453"/>
                    <a:pt x="12851" y="3677"/>
                    <a:pt x="15666" y="6528"/>
                  </a:cubicBezTo>
                  <a:cubicBezTo>
                    <a:pt x="18164" y="9059"/>
                    <a:pt x="20177" y="12039"/>
                    <a:pt x="21600" y="15316"/>
                  </a:cubicBezTo>
                  <a:lnTo>
                    <a:pt x="16581" y="21600"/>
                  </a:lnTo>
                  <a:lnTo>
                    <a:pt x="7325" y="20692"/>
                  </a:lnTo>
                  <a:cubicBezTo>
                    <a:pt x="6605" y="19274"/>
                    <a:pt x="5657" y="17987"/>
                    <a:pt x="4520" y="16885"/>
                  </a:cubicBezTo>
                  <a:cubicBezTo>
                    <a:pt x="3213" y="15617"/>
                    <a:pt x="1679" y="14614"/>
                    <a:pt x="0" y="13929"/>
                  </a:cubicBezTo>
                  <a:lnTo>
                    <a:pt x="6846" y="8341"/>
                  </a:lnTo>
                  <a:lnTo>
                    <a:pt x="5764" y="0"/>
                  </a:lnTo>
                  <a:close/>
                </a:path>
              </a:pathLst>
            </a:custGeom>
            <a:solidFill>
              <a:srgbClr val="F78320"/>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392" name="Proper…"/>
            <p:cNvSpPr txBox="1"/>
            <p:nvPr/>
          </p:nvSpPr>
          <p:spPr>
            <a:xfrm>
              <a:off x="2230371" y="29653"/>
              <a:ext cx="2697853" cy="12712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a:t>
              </a:r>
            </a:p>
            <a:p>
              <a:pPr algn="l">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Intention</a:t>
              </a:r>
            </a:p>
          </p:txBody>
        </p:sp>
      </p:grpSp>
      <p:grpSp>
        <p:nvGrpSpPr>
          <p:cNvPr id="396" name="Group"/>
          <p:cNvGrpSpPr/>
          <p:nvPr/>
        </p:nvGrpSpPr>
        <p:grpSpPr>
          <a:xfrm>
            <a:off x="13227638" y="5990099"/>
            <a:ext cx="7064574" cy="2360585"/>
            <a:chOff x="492231" y="477787"/>
            <a:chExt cx="7064572" cy="2360584"/>
          </a:xfrm>
        </p:grpSpPr>
        <p:sp>
          <p:nvSpPr>
            <p:cNvPr id="394" name="Shape"/>
            <p:cNvSpPr/>
            <p:nvPr/>
          </p:nvSpPr>
          <p:spPr>
            <a:xfrm rot="2803914">
              <a:off x="477141" y="492877"/>
              <a:ext cx="2360584" cy="2330403"/>
            </a:xfrm>
            <a:custGeom>
              <a:avLst/>
              <a:gdLst/>
              <a:ahLst/>
              <a:cxnLst>
                <a:cxn ang="0">
                  <a:pos x="wd2" y="hd2"/>
                </a:cxn>
                <a:cxn ang="5400000">
                  <a:pos x="wd2" y="hd2"/>
                </a:cxn>
                <a:cxn ang="10800000">
                  <a:pos x="wd2" y="hd2"/>
                </a:cxn>
                <a:cxn ang="16200000">
                  <a:pos x="wd2" y="hd2"/>
                </a:cxn>
              </a:cxnLst>
              <a:rect l="0" t="0" r="r" b="b"/>
              <a:pathLst>
                <a:path w="21600" h="21600" extrusionOk="0">
                  <a:moveTo>
                    <a:pt x="5764" y="0"/>
                  </a:moveTo>
                  <a:cubicBezTo>
                    <a:pt x="9478" y="1453"/>
                    <a:pt x="12851" y="3677"/>
                    <a:pt x="15666" y="6528"/>
                  </a:cubicBezTo>
                  <a:cubicBezTo>
                    <a:pt x="18164" y="9059"/>
                    <a:pt x="20177" y="12039"/>
                    <a:pt x="21600" y="15316"/>
                  </a:cubicBezTo>
                  <a:lnTo>
                    <a:pt x="16581" y="21600"/>
                  </a:lnTo>
                  <a:lnTo>
                    <a:pt x="7325" y="20692"/>
                  </a:lnTo>
                  <a:cubicBezTo>
                    <a:pt x="6605" y="19274"/>
                    <a:pt x="5657" y="17987"/>
                    <a:pt x="4520" y="16885"/>
                  </a:cubicBezTo>
                  <a:cubicBezTo>
                    <a:pt x="3213" y="15617"/>
                    <a:pt x="1679" y="14614"/>
                    <a:pt x="0" y="13929"/>
                  </a:cubicBezTo>
                  <a:lnTo>
                    <a:pt x="6846" y="8341"/>
                  </a:lnTo>
                  <a:lnTo>
                    <a:pt x="5764" y="0"/>
                  </a:lnTo>
                  <a:close/>
                </a:path>
              </a:pathLst>
            </a:custGeom>
            <a:solidFill>
              <a:srgbClr val="F75618"/>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395" name="Proper…"/>
            <p:cNvSpPr txBox="1"/>
            <p:nvPr/>
          </p:nvSpPr>
          <p:spPr>
            <a:xfrm>
              <a:off x="2799091" y="1138586"/>
              <a:ext cx="4757712" cy="1231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a:t>
              </a:r>
            </a:p>
            <a:p>
              <a:pPr algn="l">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Communication</a:t>
              </a:r>
            </a:p>
          </p:txBody>
        </p:sp>
      </p:grpSp>
      <p:grpSp>
        <p:nvGrpSpPr>
          <p:cNvPr id="399" name="Group"/>
          <p:cNvGrpSpPr/>
          <p:nvPr/>
        </p:nvGrpSpPr>
        <p:grpSpPr>
          <a:xfrm>
            <a:off x="12550025" y="7752270"/>
            <a:ext cx="3419576" cy="3732172"/>
            <a:chOff x="0" y="0"/>
            <a:chExt cx="3419574" cy="3732171"/>
          </a:xfrm>
        </p:grpSpPr>
        <p:sp>
          <p:nvSpPr>
            <p:cNvPr id="397" name="Shape"/>
            <p:cNvSpPr/>
            <p:nvPr/>
          </p:nvSpPr>
          <p:spPr>
            <a:xfrm rot="5382984">
              <a:off x="-46709" y="58194"/>
              <a:ext cx="2378881" cy="2273716"/>
            </a:xfrm>
            <a:custGeom>
              <a:avLst/>
              <a:gdLst/>
              <a:ahLst/>
              <a:cxnLst>
                <a:cxn ang="0">
                  <a:pos x="wd2" y="hd2"/>
                </a:cxn>
                <a:cxn ang="5400000">
                  <a:pos x="wd2" y="hd2"/>
                </a:cxn>
                <a:cxn ang="10800000">
                  <a:pos x="wd2" y="hd2"/>
                </a:cxn>
                <a:cxn ang="16200000">
                  <a:pos x="wd2" y="hd2"/>
                </a:cxn>
              </a:cxnLst>
              <a:rect l="0" t="0" r="r" b="b"/>
              <a:pathLst>
                <a:path w="21600" h="21600" extrusionOk="0">
                  <a:moveTo>
                    <a:pt x="6466" y="0"/>
                  </a:moveTo>
                  <a:cubicBezTo>
                    <a:pt x="9922" y="1358"/>
                    <a:pt x="13070" y="3453"/>
                    <a:pt x="15711" y="6152"/>
                  </a:cubicBezTo>
                  <a:cubicBezTo>
                    <a:pt x="18223" y="8719"/>
                    <a:pt x="20224" y="11780"/>
                    <a:pt x="21600" y="15159"/>
                  </a:cubicBezTo>
                  <a:lnTo>
                    <a:pt x="16619" y="21600"/>
                  </a:lnTo>
                  <a:lnTo>
                    <a:pt x="7900" y="20731"/>
                  </a:lnTo>
                  <a:cubicBezTo>
                    <a:pt x="7028" y="19235"/>
                    <a:pt x="5931" y="17896"/>
                    <a:pt x="4651" y="16767"/>
                  </a:cubicBezTo>
                  <a:cubicBezTo>
                    <a:pt x="3270" y="15549"/>
                    <a:pt x="1696" y="14592"/>
                    <a:pt x="0" y="13940"/>
                  </a:cubicBezTo>
                  <a:lnTo>
                    <a:pt x="6960" y="8010"/>
                  </a:lnTo>
                  <a:lnTo>
                    <a:pt x="6466" y="0"/>
                  </a:lnTo>
                  <a:close/>
                </a:path>
              </a:pathLst>
            </a:custGeom>
            <a:solidFill>
              <a:srgbClr val="CE493F"/>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398" name="Proper…"/>
            <p:cNvSpPr/>
            <p:nvPr/>
          </p:nvSpPr>
          <p:spPr>
            <a:xfrm>
              <a:off x="2149575" y="2462171"/>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l">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a:t>
              </a:r>
            </a:p>
            <a:p>
              <a:pPr algn="l">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Action</a:t>
              </a:r>
            </a:p>
          </p:txBody>
        </p:sp>
      </p:grpSp>
      <p:grpSp>
        <p:nvGrpSpPr>
          <p:cNvPr id="402" name="Group"/>
          <p:cNvGrpSpPr/>
          <p:nvPr/>
        </p:nvGrpSpPr>
        <p:grpSpPr>
          <a:xfrm>
            <a:off x="10378753" y="8561967"/>
            <a:ext cx="3186770" cy="3651801"/>
            <a:chOff x="68107" y="493049"/>
            <a:chExt cx="3186768" cy="3651800"/>
          </a:xfrm>
        </p:grpSpPr>
        <p:sp>
          <p:nvSpPr>
            <p:cNvPr id="400" name="Shape"/>
            <p:cNvSpPr/>
            <p:nvPr/>
          </p:nvSpPr>
          <p:spPr>
            <a:xfrm rot="8142984">
              <a:off x="478225" y="493049"/>
              <a:ext cx="2360584" cy="2330403"/>
            </a:xfrm>
            <a:custGeom>
              <a:avLst/>
              <a:gdLst/>
              <a:ahLst/>
              <a:cxnLst>
                <a:cxn ang="0">
                  <a:pos x="wd2" y="hd2"/>
                </a:cxn>
                <a:cxn ang="5400000">
                  <a:pos x="wd2" y="hd2"/>
                </a:cxn>
                <a:cxn ang="10800000">
                  <a:pos x="wd2" y="hd2"/>
                </a:cxn>
                <a:cxn ang="16200000">
                  <a:pos x="wd2" y="hd2"/>
                </a:cxn>
              </a:cxnLst>
              <a:rect l="0" t="0" r="r" b="b"/>
              <a:pathLst>
                <a:path w="21600" h="21600" extrusionOk="0">
                  <a:moveTo>
                    <a:pt x="5764" y="0"/>
                  </a:moveTo>
                  <a:cubicBezTo>
                    <a:pt x="9478" y="1453"/>
                    <a:pt x="12851" y="3677"/>
                    <a:pt x="15666" y="6528"/>
                  </a:cubicBezTo>
                  <a:cubicBezTo>
                    <a:pt x="18164" y="9059"/>
                    <a:pt x="20177" y="12039"/>
                    <a:pt x="21600" y="15316"/>
                  </a:cubicBezTo>
                  <a:lnTo>
                    <a:pt x="16581" y="21600"/>
                  </a:lnTo>
                  <a:lnTo>
                    <a:pt x="7325" y="20692"/>
                  </a:lnTo>
                  <a:cubicBezTo>
                    <a:pt x="6605" y="19274"/>
                    <a:pt x="5657" y="17987"/>
                    <a:pt x="4520" y="16885"/>
                  </a:cubicBezTo>
                  <a:cubicBezTo>
                    <a:pt x="3213" y="15617"/>
                    <a:pt x="1679" y="14614"/>
                    <a:pt x="0" y="13929"/>
                  </a:cubicBezTo>
                  <a:lnTo>
                    <a:pt x="6846" y="8341"/>
                  </a:lnTo>
                  <a:lnTo>
                    <a:pt x="5764" y="0"/>
                  </a:lnTo>
                  <a:close/>
                </a:path>
              </a:pathLst>
            </a:custGeom>
            <a:solidFill>
              <a:srgbClr val="AE4B41"/>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401" name="Proper…"/>
            <p:cNvSpPr txBox="1"/>
            <p:nvPr/>
          </p:nvSpPr>
          <p:spPr>
            <a:xfrm>
              <a:off x="68107" y="2913743"/>
              <a:ext cx="3186768" cy="12311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a:t>
              </a:r>
            </a:p>
            <a:p>
              <a:pP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Livelihood</a:t>
              </a:r>
            </a:p>
          </p:txBody>
        </p:sp>
      </p:grpSp>
      <p:grpSp>
        <p:nvGrpSpPr>
          <p:cNvPr id="405" name="Group"/>
          <p:cNvGrpSpPr/>
          <p:nvPr/>
        </p:nvGrpSpPr>
        <p:grpSpPr>
          <a:xfrm>
            <a:off x="4925153" y="7811906"/>
            <a:ext cx="6480753" cy="2831822"/>
            <a:chOff x="-192888" y="74056"/>
            <a:chExt cx="6480752" cy="2831821"/>
          </a:xfrm>
        </p:grpSpPr>
        <p:sp>
          <p:nvSpPr>
            <p:cNvPr id="403" name="Shape"/>
            <p:cNvSpPr/>
            <p:nvPr/>
          </p:nvSpPr>
          <p:spPr>
            <a:xfrm rot="11022984">
              <a:off x="3927182" y="74056"/>
              <a:ext cx="2360682" cy="2330403"/>
            </a:xfrm>
            <a:custGeom>
              <a:avLst/>
              <a:gdLst/>
              <a:ahLst/>
              <a:cxnLst>
                <a:cxn ang="0">
                  <a:pos x="wd2" y="hd2"/>
                </a:cxn>
                <a:cxn ang="5400000">
                  <a:pos x="wd2" y="hd2"/>
                </a:cxn>
                <a:cxn ang="10800000">
                  <a:pos x="wd2" y="hd2"/>
                </a:cxn>
                <a:cxn ang="16200000">
                  <a:pos x="wd2" y="hd2"/>
                </a:cxn>
              </a:cxnLst>
              <a:rect l="0" t="0" r="r" b="b"/>
              <a:pathLst>
                <a:path w="21600" h="21600" extrusionOk="0">
                  <a:moveTo>
                    <a:pt x="5785" y="0"/>
                  </a:moveTo>
                  <a:cubicBezTo>
                    <a:pt x="9488" y="1473"/>
                    <a:pt x="12857" y="3694"/>
                    <a:pt x="15686" y="6528"/>
                  </a:cubicBezTo>
                  <a:cubicBezTo>
                    <a:pt x="18134" y="8981"/>
                    <a:pt x="20136" y="11852"/>
                    <a:pt x="21600" y="15009"/>
                  </a:cubicBezTo>
                  <a:lnTo>
                    <a:pt x="16600" y="21600"/>
                  </a:lnTo>
                  <a:lnTo>
                    <a:pt x="8042" y="20597"/>
                  </a:lnTo>
                  <a:cubicBezTo>
                    <a:pt x="7069" y="19185"/>
                    <a:pt x="5888" y="17933"/>
                    <a:pt x="4540" y="16885"/>
                  </a:cubicBezTo>
                  <a:cubicBezTo>
                    <a:pt x="3165" y="15814"/>
                    <a:pt x="1633" y="14968"/>
                    <a:pt x="0" y="14377"/>
                  </a:cubicBezTo>
                  <a:lnTo>
                    <a:pt x="6866" y="8341"/>
                  </a:lnTo>
                  <a:lnTo>
                    <a:pt x="5785" y="0"/>
                  </a:lnTo>
                  <a:close/>
                </a:path>
              </a:pathLst>
            </a:custGeom>
            <a:solidFill>
              <a:srgbClr val="CD7A5F"/>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404" name="Proper…"/>
            <p:cNvSpPr txBox="1"/>
            <p:nvPr/>
          </p:nvSpPr>
          <p:spPr>
            <a:xfrm>
              <a:off x="-192888" y="1674771"/>
              <a:ext cx="4111702" cy="12311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a:t>
              </a:r>
            </a:p>
            <a:p>
              <a:pPr algn="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Perseverance</a:t>
              </a:r>
            </a:p>
          </p:txBody>
        </p:sp>
      </p:grpSp>
      <p:grpSp>
        <p:nvGrpSpPr>
          <p:cNvPr id="408" name="Group"/>
          <p:cNvGrpSpPr/>
          <p:nvPr/>
        </p:nvGrpSpPr>
        <p:grpSpPr>
          <a:xfrm>
            <a:off x="4710045" y="6052718"/>
            <a:ext cx="5977810" cy="2344461"/>
            <a:chOff x="-163745" y="470428"/>
            <a:chExt cx="5977809" cy="2344460"/>
          </a:xfrm>
        </p:grpSpPr>
        <p:sp>
          <p:nvSpPr>
            <p:cNvPr id="406" name="Shape"/>
            <p:cNvSpPr/>
            <p:nvPr/>
          </p:nvSpPr>
          <p:spPr>
            <a:xfrm rot="13662984">
              <a:off x="3489316" y="490140"/>
              <a:ext cx="2344460" cy="2305036"/>
            </a:xfrm>
            <a:custGeom>
              <a:avLst/>
              <a:gdLst/>
              <a:ahLst/>
              <a:cxnLst>
                <a:cxn ang="0">
                  <a:pos x="wd2" y="hd2"/>
                </a:cxn>
                <a:cxn ang="5400000">
                  <a:pos x="wd2" y="hd2"/>
                </a:cxn>
                <a:cxn ang="10800000">
                  <a:pos x="wd2" y="hd2"/>
                </a:cxn>
                <a:cxn ang="16200000">
                  <a:pos x="wd2" y="hd2"/>
                </a:cxn>
              </a:cxnLst>
              <a:rect l="0" t="0" r="r" b="b"/>
              <a:pathLst>
                <a:path w="21600" h="21600" extrusionOk="0">
                  <a:moveTo>
                    <a:pt x="5804" y="0"/>
                  </a:moveTo>
                  <a:cubicBezTo>
                    <a:pt x="9546" y="1462"/>
                    <a:pt x="12944" y="3711"/>
                    <a:pt x="15773" y="6600"/>
                  </a:cubicBezTo>
                  <a:cubicBezTo>
                    <a:pt x="18215" y="9093"/>
                    <a:pt x="20190" y="12018"/>
                    <a:pt x="21600" y="15231"/>
                  </a:cubicBezTo>
                  <a:lnTo>
                    <a:pt x="16569" y="21600"/>
                  </a:lnTo>
                  <a:lnTo>
                    <a:pt x="7644" y="20580"/>
                  </a:lnTo>
                  <a:cubicBezTo>
                    <a:pt x="6759" y="19285"/>
                    <a:pt x="5720" y="18107"/>
                    <a:pt x="4551" y="17070"/>
                  </a:cubicBezTo>
                  <a:cubicBezTo>
                    <a:pt x="3183" y="15857"/>
                    <a:pt x="1650" y="14851"/>
                    <a:pt x="0" y="14083"/>
                  </a:cubicBezTo>
                  <a:lnTo>
                    <a:pt x="6893" y="8432"/>
                  </a:lnTo>
                  <a:lnTo>
                    <a:pt x="5804" y="0"/>
                  </a:lnTo>
                  <a:close/>
                </a:path>
              </a:pathLst>
            </a:custGeom>
            <a:solidFill>
              <a:srgbClr val="FFC796"/>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407" name="Proper…"/>
            <p:cNvSpPr txBox="1"/>
            <p:nvPr/>
          </p:nvSpPr>
          <p:spPr>
            <a:xfrm>
              <a:off x="-163745" y="1068609"/>
              <a:ext cx="3699730" cy="123110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 </a:t>
              </a:r>
            </a:p>
            <a:p>
              <a:pPr algn="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Mindfulness</a:t>
              </a:r>
            </a:p>
          </p:txBody>
        </p:sp>
      </p:grpSp>
      <p:grpSp>
        <p:nvGrpSpPr>
          <p:cNvPr id="411" name="Group"/>
          <p:cNvGrpSpPr/>
          <p:nvPr/>
        </p:nvGrpSpPr>
        <p:grpSpPr>
          <a:xfrm>
            <a:off x="5085702" y="3949445"/>
            <a:ext cx="6359793" cy="2711894"/>
            <a:chOff x="-57328" y="49722"/>
            <a:chExt cx="6359792" cy="2711893"/>
          </a:xfrm>
        </p:grpSpPr>
        <p:sp>
          <p:nvSpPr>
            <p:cNvPr id="409" name="Shape"/>
            <p:cNvSpPr/>
            <p:nvPr/>
          </p:nvSpPr>
          <p:spPr>
            <a:xfrm rot="16362984">
              <a:off x="3956971" y="416121"/>
              <a:ext cx="2360584" cy="2330403"/>
            </a:xfrm>
            <a:custGeom>
              <a:avLst/>
              <a:gdLst/>
              <a:ahLst/>
              <a:cxnLst>
                <a:cxn ang="0">
                  <a:pos x="wd2" y="hd2"/>
                </a:cxn>
                <a:cxn ang="5400000">
                  <a:pos x="wd2" y="hd2"/>
                </a:cxn>
                <a:cxn ang="10800000">
                  <a:pos x="wd2" y="hd2"/>
                </a:cxn>
                <a:cxn ang="16200000">
                  <a:pos x="wd2" y="hd2"/>
                </a:cxn>
              </a:cxnLst>
              <a:rect l="0" t="0" r="r" b="b"/>
              <a:pathLst>
                <a:path w="21600" h="21600" extrusionOk="0">
                  <a:moveTo>
                    <a:pt x="5764" y="0"/>
                  </a:moveTo>
                  <a:cubicBezTo>
                    <a:pt x="9478" y="1453"/>
                    <a:pt x="12851" y="3677"/>
                    <a:pt x="15666" y="6528"/>
                  </a:cubicBezTo>
                  <a:cubicBezTo>
                    <a:pt x="18164" y="9059"/>
                    <a:pt x="20177" y="12039"/>
                    <a:pt x="21600" y="15316"/>
                  </a:cubicBezTo>
                  <a:lnTo>
                    <a:pt x="16581" y="21600"/>
                  </a:lnTo>
                  <a:lnTo>
                    <a:pt x="7936" y="21024"/>
                  </a:lnTo>
                  <a:cubicBezTo>
                    <a:pt x="7008" y="19479"/>
                    <a:pt x="5857" y="18083"/>
                    <a:pt x="4520" y="16885"/>
                  </a:cubicBezTo>
                  <a:cubicBezTo>
                    <a:pt x="3170" y="15674"/>
                    <a:pt x="1646" y="14677"/>
                    <a:pt x="0" y="13929"/>
                  </a:cubicBezTo>
                  <a:lnTo>
                    <a:pt x="6846" y="8341"/>
                  </a:lnTo>
                  <a:lnTo>
                    <a:pt x="5764" y="0"/>
                  </a:lnTo>
                  <a:close/>
                </a:path>
              </a:pathLst>
            </a:custGeom>
            <a:solidFill>
              <a:srgbClr val="FFD96E"/>
            </a:solidFill>
            <a:ln w="12700" cap="flat">
              <a:noFill/>
              <a:miter lim="400000"/>
            </a:ln>
            <a:effectLst>
              <a:outerShdw blurRad="76200" dist="63500" dir="5520000"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410" name="Proper…"/>
            <p:cNvSpPr txBox="1"/>
            <p:nvPr/>
          </p:nvSpPr>
          <p:spPr>
            <a:xfrm>
              <a:off x="-57328" y="49722"/>
              <a:ext cx="4416273" cy="123110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Proper</a:t>
              </a:r>
            </a:p>
            <a:p>
              <a:pPr algn="r">
                <a:lnSpc>
                  <a:spcPts val="44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Contemplation</a:t>
              </a:r>
            </a:p>
          </p:txBody>
        </p:sp>
      </p:grpSp>
      <p:pic>
        <p:nvPicPr>
          <p:cNvPr id="412" name="noun_Buddhism_194477.png" descr="noun_Buddhism_19447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11085" y="5512312"/>
            <a:ext cx="3316157" cy="3316157"/>
          </a:xfrm>
          <a:prstGeom prst="rect">
            <a:avLst/>
          </a:prstGeom>
          <a:ln w="12700">
            <a:miter lim="400000"/>
          </a:ln>
          <a:effectLst>
            <a:outerShdw blurRad="139700" dist="114300" dir="5400000" rotWithShape="0">
              <a:srgbClr val="000000"/>
            </a:outerShdw>
          </a:effectLst>
        </p:spPr>
      </p:pic>
      <p:sp>
        <p:nvSpPr>
          <p:cNvPr id="413" name="The Noble Eight-fold Path"/>
          <p:cNvSpPr txBox="1"/>
          <p:nvPr/>
        </p:nvSpPr>
        <p:spPr>
          <a:xfrm>
            <a:off x="7477887" y="-388366"/>
            <a:ext cx="9428227"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D2CEC5"/>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The Noble Eight-fold Path</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12"/>
                                        </p:tgtEl>
                                        <p:attrNameLst>
                                          <p:attrName>style.visibility</p:attrName>
                                        </p:attrNameLst>
                                      </p:cBhvr>
                                      <p:to>
                                        <p:strVal val="visible"/>
                                      </p:to>
                                    </p:set>
                                    <p:anim calcmode="lin" valueType="num">
                                      <p:cBhvr>
                                        <p:cTn id="7" dur="2000" fill="hold"/>
                                        <p:tgtEl>
                                          <p:spTgt spid="412"/>
                                        </p:tgtEl>
                                        <p:attrNameLst>
                                          <p:attrName>ppt_w</p:attrName>
                                        </p:attrNameLst>
                                      </p:cBhvr>
                                      <p:tavLst>
                                        <p:tav tm="0">
                                          <p:val>
                                            <p:fltVal val="0"/>
                                          </p:val>
                                        </p:tav>
                                        <p:tav tm="100000">
                                          <p:val>
                                            <p:strVal val="#ppt_w"/>
                                          </p:val>
                                        </p:tav>
                                      </p:tavLst>
                                    </p:anim>
                                    <p:anim calcmode="lin" valueType="num">
                                      <p:cBhvr>
                                        <p:cTn id="8" dur="2000" fill="hold"/>
                                        <p:tgtEl>
                                          <p:spTgt spid="412"/>
                                        </p:tgtEl>
                                        <p:attrNameLst>
                                          <p:attrName>ppt_h</p:attrName>
                                        </p:attrNameLst>
                                      </p:cBhvr>
                                      <p:tavLst>
                                        <p:tav tm="0">
                                          <p:val>
                                            <p:fltVal val="0"/>
                                          </p:val>
                                        </p:tav>
                                        <p:tav tm="100000">
                                          <p:val>
                                            <p:strVal val="#ppt_h"/>
                                          </p:val>
                                        </p:tav>
                                      </p:tavLst>
                                    </p:anim>
                                    <p:animEffect transition="in" filter="fade">
                                      <p:cBhvr>
                                        <p:cTn id="9" dur="2000"/>
                                        <p:tgtEl>
                                          <p:spTgt spid="412"/>
                                        </p:tgtEl>
                                      </p:cBhvr>
                                    </p:animEffect>
                                  </p:childTnLst>
                                </p:cTn>
                              </p:par>
                            </p:childTnLst>
                          </p:cTn>
                        </p:par>
                        <p:par>
                          <p:cTn id="10" fill="hold">
                            <p:stCondLst>
                              <p:cond delay="2000"/>
                            </p:stCondLst>
                            <p:childTnLst>
                              <p:par>
                                <p:cTn id="11" presetID="1" presetClass="entr" presetSubtype="0" fill="hold" grpId="1" nodeType="afterEffect">
                                  <p:stCondLst>
                                    <p:cond delay="2500"/>
                                  </p:stCondLst>
                                  <p:childTnLst>
                                    <p:set>
                                      <p:cBhvr>
                                        <p:cTn id="12" dur="1" fill="hold">
                                          <p:stCondLst>
                                            <p:cond delay="0"/>
                                          </p:stCondLst>
                                        </p:cTn>
                                        <p:tgtEl>
                                          <p:spTgt spid="390"/>
                                        </p:tgtEl>
                                        <p:attrNameLst>
                                          <p:attrName>style.visibility</p:attrName>
                                        </p:attrNameLst>
                                      </p:cBhvr>
                                      <p:to>
                                        <p:strVal val="visible"/>
                                      </p:to>
                                    </p:set>
                                  </p:childTnLst>
                                </p:cTn>
                              </p:par>
                            </p:childTnLst>
                          </p:cTn>
                        </p:par>
                        <p:par>
                          <p:cTn id="13" fill="hold">
                            <p:stCondLst>
                              <p:cond delay="4500"/>
                            </p:stCondLst>
                            <p:childTnLst>
                              <p:par>
                                <p:cTn id="14" presetID="1" presetClass="entr" presetSubtype="0" fill="hold" grpId="2" nodeType="afterEffect">
                                  <p:stCondLst>
                                    <p:cond delay="2500"/>
                                  </p:stCondLst>
                                  <p:iterate>
                                    <p:tmAbs val="0"/>
                                  </p:iterate>
                                  <p:childTnLst>
                                    <p:set>
                                      <p:cBhvr>
                                        <p:cTn id="15" fill="hold"/>
                                        <p:tgtEl>
                                          <p:spTgt spid="393"/>
                                        </p:tgtEl>
                                        <p:attrNameLst>
                                          <p:attrName>style.visibility</p:attrName>
                                        </p:attrNameLst>
                                      </p:cBhvr>
                                      <p:to>
                                        <p:strVal val="visible"/>
                                      </p:to>
                                    </p:set>
                                  </p:childTnLst>
                                </p:cTn>
                              </p:par>
                            </p:childTnLst>
                          </p:cTn>
                        </p:par>
                        <p:par>
                          <p:cTn id="16" fill="hold">
                            <p:stCondLst>
                              <p:cond delay="7000"/>
                            </p:stCondLst>
                            <p:childTnLst>
                              <p:par>
                                <p:cTn id="17" presetID="1" presetClass="entr" presetSubtype="0" fill="hold" grpId="3" nodeType="afterEffect">
                                  <p:stCondLst>
                                    <p:cond delay="2500"/>
                                  </p:stCondLst>
                                  <p:iterate>
                                    <p:tmAbs val="0"/>
                                  </p:iterate>
                                  <p:childTnLst>
                                    <p:set>
                                      <p:cBhvr>
                                        <p:cTn id="18" fill="hold"/>
                                        <p:tgtEl>
                                          <p:spTgt spid="396"/>
                                        </p:tgtEl>
                                        <p:attrNameLst>
                                          <p:attrName>style.visibility</p:attrName>
                                        </p:attrNameLst>
                                      </p:cBhvr>
                                      <p:to>
                                        <p:strVal val="visible"/>
                                      </p:to>
                                    </p:set>
                                  </p:childTnLst>
                                </p:cTn>
                              </p:par>
                            </p:childTnLst>
                          </p:cTn>
                        </p:par>
                        <p:par>
                          <p:cTn id="19" fill="hold">
                            <p:stCondLst>
                              <p:cond delay="9500"/>
                            </p:stCondLst>
                            <p:childTnLst>
                              <p:par>
                                <p:cTn id="20" presetID="1" presetClass="entr" presetSubtype="0" fill="hold" grpId="4" nodeType="afterEffect">
                                  <p:stCondLst>
                                    <p:cond delay="2500"/>
                                  </p:stCondLst>
                                  <p:iterate>
                                    <p:tmAbs val="0"/>
                                  </p:iterate>
                                  <p:childTnLst>
                                    <p:set>
                                      <p:cBhvr>
                                        <p:cTn id="21" fill="hold"/>
                                        <p:tgtEl>
                                          <p:spTgt spid="399"/>
                                        </p:tgtEl>
                                        <p:attrNameLst>
                                          <p:attrName>style.visibility</p:attrName>
                                        </p:attrNameLst>
                                      </p:cBhvr>
                                      <p:to>
                                        <p:strVal val="visible"/>
                                      </p:to>
                                    </p:set>
                                  </p:childTnLst>
                                </p:cTn>
                              </p:par>
                            </p:childTnLst>
                          </p:cTn>
                        </p:par>
                        <p:par>
                          <p:cTn id="22" fill="hold">
                            <p:stCondLst>
                              <p:cond delay="12000"/>
                            </p:stCondLst>
                            <p:childTnLst>
                              <p:par>
                                <p:cTn id="23" presetID="1" presetClass="entr" presetSubtype="0" fill="hold" grpId="5" nodeType="afterEffect">
                                  <p:stCondLst>
                                    <p:cond delay="2500"/>
                                  </p:stCondLst>
                                  <p:iterate>
                                    <p:tmAbs val="0"/>
                                  </p:iterate>
                                  <p:childTnLst>
                                    <p:set>
                                      <p:cBhvr>
                                        <p:cTn id="24" fill="hold"/>
                                        <p:tgtEl>
                                          <p:spTgt spid="402"/>
                                        </p:tgtEl>
                                        <p:attrNameLst>
                                          <p:attrName>style.visibility</p:attrName>
                                        </p:attrNameLst>
                                      </p:cBhvr>
                                      <p:to>
                                        <p:strVal val="visible"/>
                                      </p:to>
                                    </p:set>
                                  </p:childTnLst>
                                </p:cTn>
                              </p:par>
                            </p:childTnLst>
                          </p:cTn>
                        </p:par>
                        <p:par>
                          <p:cTn id="25" fill="hold">
                            <p:stCondLst>
                              <p:cond delay="14500"/>
                            </p:stCondLst>
                            <p:childTnLst>
                              <p:par>
                                <p:cTn id="26" presetID="1" presetClass="entr" presetSubtype="0" fill="hold" grpId="6" nodeType="afterEffect">
                                  <p:stCondLst>
                                    <p:cond delay="2500"/>
                                  </p:stCondLst>
                                  <p:iterate>
                                    <p:tmAbs val="0"/>
                                  </p:iterate>
                                  <p:childTnLst>
                                    <p:set>
                                      <p:cBhvr>
                                        <p:cTn id="27" fill="hold"/>
                                        <p:tgtEl>
                                          <p:spTgt spid="405"/>
                                        </p:tgtEl>
                                        <p:attrNameLst>
                                          <p:attrName>style.visibility</p:attrName>
                                        </p:attrNameLst>
                                      </p:cBhvr>
                                      <p:to>
                                        <p:strVal val="visible"/>
                                      </p:to>
                                    </p:set>
                                  </p:childTnLst>
                                </p:cTn>
                              </p:par>
                            </p:childTnLst>
                          </p:cTn>
                        </p:par>
                        <p:par>
                          <p:cTn id="28" fill="hold">
                            <p:stCondLst>
                              <p:cond delay="17000"/>
                            </p:stCondLst>
                            <p:childTnLst>
                              <p:par>
                                <p:cTn id="29" presetID="1" presetClass="entr" presetSubtype="0" fill="hold" grpId="7" nodeType="afterEffect">
                                  <p:stCondLst>
                                    <p:cond delay="2500"/>
                                  </p:stCondLst>
                                  <p:iterate>
                                    <p:tmAbs val="0"/>
                                  </p:iterate>
                                  <p:childTnLst>
                                    <p:set>
                                      <p:cBhvr>
                                        <p:cTn id="30" fill="hold"/>
                                        <p:tgtEl>
                                          <p:spTgt spid="408"/>
                                        </p:tgtEl>
                                        <p:attrNameLst>
                                          <p:attrName>style.visibility</p:attrName>
                                        </p:attrNameLst>
                                      </p:cBhvr>
                                      <p:to>
                                        <p:strVal val="visible"/>
                                      </p:to>
                                    </p:set>
                                  </p:childTnLst>
                                </p:cTn>
                              </p:par>
                            </p:childTnLst>
                          </p:cTn>
                        </p:par>
                        <p:par>
                          <p:cTn id="31" fill="hold">
                            <p:stCondLst>
                              <p:cond delay="19500"/>
                            </p:stCondLst>
                            <p:childTnLst>
                              <p:par>
                                <p:cTn id="32" presetID="1" presetClass="entr" presetSubtype="0" fill="hold" grpId="8" nodeType="afterEffect">
                                  <p:stCondLst>
                                    <p:cond delay="2500"/>
                                  </p:stCondLst>
                                  <p:iterate>
                                    <p:tmAbs val="0"/>
                                  </p:iterate>
                                  <p:childTnLst>
                                    <p:set>
                                      <p:cBhvr>
                                        <p:cTn id="33" fill="hold"/>
                                        <p:tgtEl>
                                          <p:spTgt spid="4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animBg="1" advAuto="0"/>
      <p:bldP spid="393" grpId="2" animBg="1" advAuto="0"/>
      <p:bldP spid="396" grpId="3" animBg="1" advAuto="0"/>
      <p:bldP spid="399" grpId="4" animBg="1" advAuto="0"/>
      <p:bldP spid="402" grpId="5" animBg="1" advAuto="0"/>
      <p:bldP spid="405" grpId="6" animBg="1" advAuto="0"/>
      <p:bldP spid="408" grpId="7" animBg="1" advAuto="0"/>
      <p:bldP spid="411" grpId="8"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5" name="2D Donut Chart"/>
          <p:cNvGraphicFramePr/>
          <p:nvPr/>
        </p:nvGraphicFramePr>
        <p:xfrm>
          <a:off x="6947094" y="2383302"/>
          <a:ext cx="9498803" cy="9498803"/>
        </p:xfrm>
        <a:graphic>
          <a:graphicData uri="http://schemas.openxmlformats.org/drawingml/2006/chart">
            <c:chart xmlns:c="http://schemas.openxmlformats.org/drawingml/2006/chart" xmlns:r="http://schemas.openxmlformats.org/officeDocument/2006/relationships" r:id="rId2"/>
          </a:graphicData>
        </a:graphic>
      </p:graphicFrame>
      <p:sp>
        <p:nvSpPr>
          <p:cNvPr id="416" name="Rectangle"/>
          <p:cNvSpPr/>
          <p:nvPr/>
        </p:nvSpPr>
        <p:spPr>
          <a:xfrm>
            <a:off x="14630911" y="4433561"/>
            <a:ext cx="331680" cy="99985"/>
          </a:xfrm>
          <a:prstGeom prst="rect">
            <a:avLst/>
          </a:prstGeom>
          <a:solidFill>
            <a:srgbClr val="DFBB5D"/>
          </a:solidFill>
          <a:ln w="12700">
            <a:miter lim="400000"/>
          </a:ln>
        </p:spPr>
        <p:txBody>
          <a:bodyPr lIns="50800" tIns="50800" rIns="50800" bIns="50800" anchor="ct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grpSp>
        <p:nvGrpSpPr>
          <p:cNvPr id="423" name="Group"/>
          <p:cNvGrpSpPr/>
          <p:nvPr/>
        </p:nvGrpSpPr>
        <p:grpSpPr>
          <a:xfrm>
            <a:off x="12115135" y="10201456"/>
            <a:ext cx="1072730" cy="1196525"/>
            <a:chOff x="0" y="0"/>
            <a:chExt cx="1072728" cy="1196524"/>
          </a:xfrm>
        </p:grpSpPr>
        <p:sp>
          <p:nvSpPr>
            <p:cNvPr id="417" name="Line"/>
            <p:cNvSpPr/>
            <p:nvPr/>
          </p:nvSpPr>
          <p:spPr>
            <a:xfrm flipH="1" flipV="1">
              <a:off x="392928" y="-1"/>
              <a:ext cx="54370" cy="279710"/>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sp>
          <p:nvSpPr>
            <p:cNvPr id="418" name="Line"/>
            <p:cNvSpPr/>
            <p:nvPr/>
          </p:nvSpPr>
          <p:spPr>
            <a:xfrm flipV="1">
              <a:off x="222437" y="764748"/>
              <a:ext cx="210592" cy="431777"/>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sp>
          <p:nvSpPr>
            <p:cNvPr id="419" name="Line"/>
            <p:cNvSpPr/>
            <p:nvPr/>
          </p:nvSpPr>
          <p:spPr>
            <a:xfrm flipH="1" flipV="1">
              <a:off x="569986" y="713131"/>
              <a:ext cx="96966" cy="361878"/>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sp>
          <p:nvSpPr>
            <p:cNvPr id="420" name="Line"/>
            <p:cNvSpPr/>
            <p:nvPr/>
          </p:nvSpPr>
          <p:spPr>
            <a:xfrm flipH="1">
              <a:off x="753576" y="370456"/>
              <a:ext cx="258248" cy="120423"/>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sp>
          <p:nvSpPr>
            <p:cNvPr id="421" name="Line"/>
            <p:cNvSpPr/>
            <p:nvPr/>
          </p:nvSpPr>
          <p:spPr>
            <a:xfrm flipH="1" flipV="1">
              <a:off x="709568" y="669191"/>
              <a:ext cx="363161" cy="254288"/>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sp>
          <p:nvSpPr>
            <p:cNvPr id="422" name="Line"/>
            <p:cNvSpPr/>
            <p:nvPr/>
          </p:nvSpPr>
          <p:spPr>
            <a:xfrm flipH="1">
              <a:off x="-1" y="517083"/>
              <a:ext cx="284902" cy="4974"/>
            </a:xfrm>
            <a:prstGeom prst="line">
              <a:avLst/>
            </a:prstGeom>
            <a:noFill/>
            <a:ln w="25400" cap="flat">
              <a:solidFill>
                <a:srgbClr val="000000"/>
              </a:solidFill>
              <a:prstDash val="sysDot"/>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grpSp>
      <p:pic>
        <p:nvPicPr>
          <p:cNvPr id="424" name="noun_hand.png" descr="noun_hand.png"/>
          <p:cNvPicPr>
            <a:picLocks noChangeAspect="1"/>
          </p:cNvPicPr>
          <p:nvPr/>
        </p:nvPicPr>
        <p:blipFill>
          <a:blip r:embed="rId3" cstate="screen">
            <a:extLst>
              <a:ext uri="{28A0092B-C50C-407E-A947-70E740481C1C}">
                <a14:useLocalDpi xmlns:a14="http://schemas.microsoft.com/office/drawing/2010/main"/>
              </a:ext>
            </a:extLst>
          </a:blip>
          <a:srcRect t="2282" r="3682"/>
          <a:stretch>
            <a:fillRect/>
          </a:stretch>
        </p:blipFill>
        <p:spPr>
          <a:xfrm rot="20880000">
            <a:off x="7350763" y="8710705"/>
            <a:ext cx="788022" cy="837544"/>
          </a:xfrm>
          <a:prstGeom prst="rect">
            <a:avLst/>
          </a:prstGeom>
          <a:ln w="12700">
            <a:miter lim="400000"/>
          </a:ln>
        </p:spPr>
      </p:pic>
      <p:grpSp>
        <p:nvGrpSpPr>
          <p:cNvPr id="427" name="Group"/>
          <p:cNvGrpSpPr/>
          <p:nvPr/>
        </p:nvGrpSpPr>
        <p:grpSpPr>
          <a:xfrm>
            <a:off x="9236155" y="10309868"/>
            <a:ext cx="1408980" cy="1457705"/>
            <a:chOff x="0" y="0"/>
            <a:chExt cx="1408978" cy="1457703"/>
          </a:xfrm>
        </p:grpSpPr>
        <p:sp>
          <p:nvSpPr>
            <p:cNvPr id="425" name="Line"/>
            <p:cNvSpPr/>
            <p:nvPr/>
          </p:nvSpPr>
          <p:spPr>
            <a:xfrm flipH="1">
              <a:off x="945925" y="-1"/>
              <a:ext cx="461269" cy="461270"/>
            </a:xfrm>
            <a:prstGeom prst="line">
              <a:avLst/>
            </a:prstGeom>
            <a:noFill/>
            <a:ln w="38100" cap="flat">
              <a:solidFill>
                <a:srgbClr val="000000"/>
              </a:solidFill>
              <a:prstDash val="sysDot"/>
              <a:miter lim="400000"/>
              <a:tailEnd type="triangle" w="med" len="med"/>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pic>
          <p:nvPicPr>
            <p:cNvPr id="426" name="noun_Happy_43540.png" descr="noun_Happy_43540.png"/>
            <p:cNvPicPr>
              <a:picLocks noChangeAspect="1"/>
            </p:cNvPicPr>
            <p:nvPr/>
          </p:nvPicPr>
          <p:blipFill>
            <a:blip r:embed="rId4"/>
            <a:stretch>
              <a:fillRect/>
            </a:stretch>
          </p:blipFill>
          <p:spPr>
            <a:xfrm rot="1680000">
              <a:off x="183578" y="232303"/>
              <a:ext cx="1041823" cy="1041823"/>
            </a:xfrm>
            <a:prstGeom prst="rect">
              <a:avLst/>
            </a:prstGeom>
            <a:ln w="12700" cap="flat">
              <a:noFill/>
              <a:miter lim="400000"/>
            </a:ln>
            <a:effectLst/>
          </p:spPr>
        </p:pic>
      </p:grpSp>
      <p:grpSp>
        <p:nvGrpSpPr>
          <p:cNvPr id="430" name="Group"/>
          <p:cNvGrpSpPr/>
          <p:nvPr/>
        </p:nvGrpSpPr>
        <p:grpSpPr>
          <a:xfrm>
            <a:off x="10025278" y="10430061"/>
            <a:ext cx="1066454" cy="1402291"/>
            <a:chOff x="0" y="0"/>
            <a:chExt cx="1066452" cy="1402290"/>
          </a:xfrm>
        </p:grpSpPr>
        <p:sp>
          <p:nvSpPr>
            <p:cNvPr id="428" name="Line"/>
            <p:cNvSpPr/>
            <p:nvPr/>
          </p:nvSpPr>
          <p:spPr>
            <a:xfrm flipH="1">
              <a:off x="625611" y="-1"/>
              <a:ext cx="174027" cy="568413"/>
            </a:xfrm>
            <a:prstGeom prst="line">
              <a:avLst/>
            </a:prstGeom>
            <a:noFill/>
            <a:ln w="38100" cap="flat">
              <a:solidFill>
                <a:srgbClr val="000000"/>
              </a:solidFill>
              <a:prstDash val="sysDot"/>
              <a:miter lim="400000"/>
              <a:tailEnd type="triangle" w="med" len="med"/>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pic>
          <p:nvPicPr>
            <p:cNvPr id="429" name="noun_Neutral_122432.png" descr="noun_Neutral_122432.png"/>
            <p:cNvPicPr>
              <a:picLocks noChangeAspect="1"/>
            </p:cNvPicPr>
            <p:nvPr/>
          </p:nvPicPr>
          <p:blipFill>
            <a:blip r:embed="rId5"/>
            <a:stretch>
              <a:fillRect/>
            </a:stretch>
          </p:blipFill>
          <p:spPr>
            <a:xfrm rot="600000">
              <a:off x="72935" y="408774"/>
              <a:ext cx="920582" cy="920582"/>
            </a:xfrm>
            <a:prstGeom prst="rect">
              <a:avLst/>
            </a:prstGeom>
            <a:ln w="12700" cap="flat">
              <a:noFill/>
              <a:miter lim="400000"/>
            </a:ln>
            <a:effectLst/>
          </p:spPr>
        </p:pic>
      </p:grpSp>
      <p:grpSp>
        <p:nvGrpSpPr>
          <p:cNvPr id="433" name="Group"/>
          <p:cNvGrpSpPr/>
          <p:nvPr/>
        </p:nvGrpSpPr>
        <p:grpSpPr>
          <a:xfrm>
            <a:off x="10782579" y="10375470"/>
            <a:ext cx="930047" cy="1542947"/>
            <a:chOff x="0" y="0"/>
            <a:chExt cx="930045" cy="1542945"/>
          </a:xfrm>
        </p:grpSpPr>
        <p:sp>
          <p:nvSpPr>
            <p:cNvPr id="431" name="Line"/>
            <p:cNvSpPr/>
            <p:nvPr/>
          </p:nvSpPr>
          <p:spPr>
            <a:xfrm>
              <a:off x="254438" y="0"/>
              <a:ext cx="137197" cy="705811"/>
            </a:xfrm>
            <a:prstGeom prst="line">
              <a:avLst/>
            </a:prstGeom>
            <a:noFill/>
            <a:ln w="38100" cap="flat">
              <a:solidFill>
                <a:srgbClr val="000000"/>
              </a:solidFill>
              <a:prstDash val="sysDot"/>
              <a:miter lim="400000"/>
              <a:tailEnd type="triangle" w="med" len="med"/>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pic>
          <p:nvPicPr>
            <p:cNvPr id="432" name="noun_sadness_2546484.png" descr="noun_sadness_2546484.png"/>
            <p:cNvPicPr>
              <a:picLocks noChangeAspect="1"/>
            </p:cNvPicPr>
            <p:nvPr/>
          </p:nvPicPr>
          <p:blipFill>
            <a:blip r:embed="rId6"/>
            <a:stretch>
              <a:fillRect/>
            </a:stretch>
          </p:blipFill>
          <p:spPr>
            <a:xfrm rot="21300000">
              <a:off x="35777" y="648677"/>
              <a:ext cx="858492" cy="858491"/>
            </a:xfrm>
            <a:prstGeom prst="rect">
              <a:avLst/>
            </a:prstGeom>
            <a:ln w="12700" cap="flat">
              <a:noFill/>
              <a:miter lim="400000"/>
            </a:ln>
            <a:effectLst/>
          </p:spPr>
        </p:pic>
      </p:grpSp>
      <p:grpSp>
        <p:nvGrpSpPr>
          <p:cNvPr id="437" name="Group"/>
          <p:cNvGrpSpPr/>
          <p:nvPr/>
        </p:nvGrpSpPr>
        <p:grpSpPr>
          <a:xfrm>
            <a:off x="11546363" y="1566147"/>
            <a:ext cx="4111048" cy="3163054"/>
            <a:chOff x="0" y="0"/>
            <a:chExt cx="4111047" cy="3163052"/>
          </a:xfrm>
        </p:grpSpPr>
        <p:pic>
          <p:nvPicPr>
            <p:cNvPr id="434" name="noun_Globe_3658.png" descr="noun_Globe_3658.png"/>
            <p:cNvPicPr>
              <a:picLocks noChangeAspect="1"/>
            </p:cNvPicPr>
            <p:nvPr/>
          </p:nvPicPr>
          <p:blipFill>
            <a:blip r:embed="rId7">
              <a:alphaModFix amt="13542"/>
            </a:blip>
            <a:stretch>
              <a:fillRect/>
            </a:stretch>
          </p:blipFill>
          <p:spPr>
            <a:xfrm>
              <a:off x="1063543" y="1153622"/>
              <a:ext cx="1233688" cy="1233688"/>
            </a:xfrm>
            <a:prstGeom prst="rect">
              <a:avLst/>
            </a:prstGeom>
            <a:ln w="12700" cap="flat">
              <a:noFill/>
              <a:miter lim="400000"/>
            </a:ln>
            <a:effectLst/>
          </p:spPr>
        </p:pic>
        <p:pic>
          <p:nvPicPr>
            <p:cNvPr id="435" name="noun_Blind_black.png" descr="noun_Blind_black.png"/>
            <p:cNvPicPr>
              <a:picLocks noChangeAspect="1"/>
            </p:cNvPicPr>
            <p:nvPr/>
          </p:nvPicPr>
          <p:blipFill>
            <a:blip r:embed="rId8"/>
            <a:stretch>
              <a:fillRect/>
            </a:stretch>
          </p:blipFill>
          <p:spPr>
            <a:xfrm>
              <a:off x="0" y="908975"/>
              <a:ext cx="2254078" cy="2254078"/>
            </a:xfrm>
            <a:prstGeom prst="rect">
              <a:avLst/>
            </a:prstGeom>
            <a:ln w="12700" cap="flat">
              <a:noFill/>
              <a:miter lim="400000"/>
            </a:ln>
            <a:effectLst/>
          </p:spPr>
        </p:pic>
        <p:sp>
          <p:nvSpPr>
            <p:cNvPr id="436" name="Igorance"/>
            <p:cNvSpPr txBox="1"/>
            <p:nvPr/>
          </p:nvSpPr>
          <p:spPr>
            <a:xfrm>
              <a:off x="864164" y="0"/>
              <a:ext cx="3246884" cy="8384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rPr dirty="0"/>
                <a:t>Ig</a:t>
              </a:r>
              <a:r>
                <a:rPr lang="en-CA" dirty="0"/>
                <a:t>n</a:t>
              </a:r>
              <a:r>
                <a:rPr dirty="0" err="1"/>
                <a:t>orance</a:t>
              </a:r>
              <a:endParaRPr dirty="0"/>
            </a:p>
          </p:txBody>
        </p:sp>
      </p:grpSp>
      <p:grpSp>
        <p:nvGrpSpPr>
          <p:cNvPr id="445" name="Group"/>
          <p:cNvGrpSpPr/>
          <p:nvPr/>
        </p:nvGrpSpPr>
        <p:grpSpPr>
          <a:xfrm>
            <a:off x="13096144" y="2919807"/>
            <a:ext cx="9366524" cy="2820854"/>
            <a:chOff x="0" y="0"/>
            <a:chExt cx="9366522" cy="2820852"/>
          </a:xfrm>
        </p:grpSpPr>
        <p:pic>
          <p:nvPicPr>
            <p:cNvPr id="438" name="noun_Globe_1560072.png" descr="noun_Globe_1560072.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391243" y="1420675"/>
              <a:ext cx="436245" cy="436245"/>
            </a:xfrm>
            <a:prstGeom prst="rect">
              <a:avLst/>
            </a:prstGeom>
            <a:ln w="12700" cap="flat">
              <a:noFill/>
              <a:miter lim="400000"/>
            </a:ln>
            <a:effectLst/>
          </p:spPr>
        </p:pic>
        <p:grpSp>
          <p:nvGrpSpPr>
            <p:cNvPr id="443" name="Group"/>
            <p:cNvGrpSpPr/>
            <p:nvPr/>
          </p:nvGrpSpPr>
          <p:grpSpPr>
            <a:xfrm>
              <a:off x="0" y="343045"/>
              <a:ext cx="2477807" cy="2477808"/>
              <a:chOff x="0" y="0"/>
              <a:chExt cx="2477806" cy="2477806"/>
            </a:xfrm>
          </p:grpSpPr>
          <p:pic>
            <p:nvPicPr>
              <p:cNvPr id="439" name="noun_potter_1059045-2.png" descr="noun_potter_1059045-2.png"/>
              <p:cNvPicPr>
                <a:picLocks noChangeAspect="1"/>
              </p:cNvPicPr>
              <p:nvPr/>
            </p:nvPicPr>
            <p:blipFill>
              <a:blip r:embed="rId10"/>
              <a:stretch>
                <a:fillRect/>
              </a:stretch>
            </p:blipFill>
            <p:spPr>
              <a:xfrm>
                <a:off x="0" y="0"/>
                <a:ext cx="2477807" cy="2477807"/>
              </a:xfrm>
              <a:prstGeom prst="rect">
                <a:avLst/>
              </a:prstGeom>
              <a:ln w="12700" cap="flat">
                <a:noFill/>
                <a:miter lim="400000"/>
              </a:ln>
              <a:effectLst/>
            </p:spPr>
          </p:pic>
          <p:sp>
            <p:nvSpPr>
              <p:cNvPr id="440" name="Line"/>
              <p:cNvSpPr/>
              <p:nvPr/>
            </p:nvSpPr>
            <p:spPr>
              <a:xfrm>
                <a:off x="1786506" y="1151732"/>
                <a:ext cx="70904" cy="265431"/>
              </a:xfrm>
              <a:custGeom>
                <a:avLst/>
                <a:gdLst/>
                <a:ahLst/>
                <a:cxnLst>
                  <a:cxn ang="0">
                    <a:pos x="wd2" y="hd2"/>
                  </a:cxn>
                  <a:cxn ang="5400000">
                    <a:pos x="wd2" y="hd2"/>
                  </a:cxn>
                  <a:cxn ang="10800000">
                    <a:pos x="wd2" y="hd2"/>
                  </a:cxn>
                  <a:cxn ang="16200000">
                    <a:pos x="wd2" y="hd2"/>
                  </a:cxn>
                </a:cxnLst>
                <a:rect l="0" t="0" r="r" b="b"/>
                <a:pathLst>
                  <a:path w="21506" h="21600" extrusionOk="0">
                    <a:moveTo>
                      <a:pt x="0" y="0"/>
                    </a:moveTo>
                    <a:cubicBezTo>
                      <a:pt x="13754" y="3234"/>
                      <a:pt x="21600" y="7911"/>
                      <a:pt x="21506" y="12818"/>
                    </a:cubicBezTo>
                    <a:cubicBezTo>
                      <a:pt x="21446" y="15927"/>
                      <a:pt x="18138" y="18970"/>
                      <a:pt x="11958" y="21600"/>
                    </a:cubicBezTo>
                  </a:path>
                </a:pathLst>
              </a:custGeom>
              <a:noFill/>
              <a:ln w="12700" cap="flat">
                <a:solidFill>
                  <a:srgbClr val="000000"/>
                </a:solidFill>
                <a:prstDash val="solid"/>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sp>
            <p:nvSpPr>
              <p:cNvPr id="441" name="Line"/>
              <p:cNvSpPr/>
              <p:nvPr/>
            </p:nvSpPr>
            <p:spPr>
              <a:xfrm rot="21000000" flipH="1">
                <a:off x="1336709" y="1232070"/>
                <a:ext cx="51376" cy="230432"/>
              </a:xfrm>
              <a:custGeom>
                <a:avLst/>
                <a:gdLst/>
                <a:ahLst/>
                <a:cxnLst>
                  <a:cxn ang="0">
                    <a:pos x="wd2" y="hd2"/>
                  </a:cxn>
                  <a:cxn ang="5400000">
                    <a:pos x="wd2" y="hd2"/>
                  </a:cxn>
                  <a:cxn ang="10800000">
                    <a:pos x="wd2" y="hd2"/>
                  </a:cxn>
                  <a:cxn ang="16200000">
                    <a:pos x="wd2" y="hd2"/>
                  </a:cxn>
                </a:cxnLst>
                <a:rect l="0" t="0" r="r" b="b"/>
                <a:pathLst>
                  <a:path w="21506" h="21600" extrusionOk="0">
                    <a:moveTo>
                      <a:pt x="0" y="0"/>
                    </a:moveTo>
                    <a:cubicBezTo>
                      <a:pt x="13754" y="3234"/>
                      <a:pt x="21600" y="7911"/>
                      <a:pt x="21506" y="12818"/>
                    </a:cubicBezTo>
                    <a:cubicBezTo>
                      <a:pt x="21446" y="15927"/>
                      <a:pt x="18138" y="18970"/>
                      <a:pt x="11958" y="21600"/>
                    </a:cubicBezTo>
                  </a:path>
                </a:pathLst>
              </a:custGeom>
              <a:noFill/>
              <a:ln w="12700" cap="flat">
                <a:solidFill>
                  <a:srgbClr val="000000"/>
                </a:solidFill>
                <a:prstDash val="solid"/>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sp>
            <p:nvSpPr>
              <p:cNvPr id="442" name="Line"/>
              <p:cNvSpPr/>
              <p:nvPr/>
            </p:nvSpPr>
            <p:spPr>
              <a:xfrm>
                <a:off x="1852544" y="1177586"/>
                <a:ext cx="57038" cy="169944"/>
              </a:xfrm>
              <a:custGeom>
                <a:avLst/>
                <a:gdLst/>
                <a:ahLst/>
                <a:cxnLst>
                  <a:cxn ang="0">
                    <a:pos x="wd2" y="hd2"/>
                  </a:cxn>
                  <a:cxn ang="5400000">
                    <a:pos x="wd2" y="hd2"/>
                  </a:cxn>
                  <a:cxn ang="10800000">
                    <a:pos x="wd2" y="hd2"/>
                  </a:cxn>
                  <a:cxn ang="16200000">
                    <a:pos x="wd2" y="hd2"/>
                  </a:cxn>
                </a:cxnLst>
                <a:rect l="0" t="0" r="r" b="b"/>
                <a:pathLst>
                  <a:path w="20601" h="21600" extrusionOk="0">
                    <a:moveTo>
                      <a:pt x="17595" y="21600"/>
                    </a:moveTo>
                    <a:cubicBezTo>
                      <a:pt x="21439" y="17645"/>
                      <a:pt x="21600" y="13361"/>
                      <a:pt x="18056" y="9372"/>
                    </a:cubicBezTo>
                    <a:cubicBezTo>
                      <a:pt x="14786" y="5691"/>
                      <a:pt x="8506" y="2431"/>
                      <a:pt x="0" y="0"/>
                    </a:cubicBezTo>
                  </a:path>
                </a:pathLst>
              </a:custGeom>
              <a:noFill/>
              <a:ln w="12700" cap="flat">
                <a:solidFill>
                  <a:srgbClr val="000000"/>
                </a:solidFill>
                <a:prstDash val="solid"/>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grpSp>
        <p:sp>
          <p:nvSpPr>
            <p:cNvPr id="444" name="Karmic dispositions"/>
            <p:cNvSpPr txBox="1"/>
            <p:nvPr/>
          </p:nvSpPr>
          <p:spPr>
            <a:xfrm>
              <a:off x="2330184" y="0"/>
              <a:ext cx="7036339" cy="78927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Karmic dispositions</a:t>
              </a:r>
            </a:p>
          </p:txBody>
        </p:sp>
      </p:grpSp>
      <p:grpSp>
        <p:nvGrpSpPr>
          <p:cNvPr id="451" name="Group"/>
          <p:cNvGrpSpPr/>
          <p:nvPr/>
        </p:nvGrpSpPr>
        <p:grpSpPr>
          <a:xfrm>
            <a:off x="14396943" y="5514602"/>
            <a:ext cx="7623517" cy="1480290"/>
            <a:chOff x="0" y="0"/>
            <a:chExt cx="7623516" cy="1480288"/>
          </a:xfrm>
        </p:grpSpPr>
        <p:grpSp>
          <p:nvGrpSpPr>
            <p:cNvPr id="449" name="Group"/>
            <p:cNvGrpSpPr/>
            <p:nvPr/>
          </p:nvGrpSpPr>
          <p:grpSpPr>
            <a:xfrm>
              <a:off x="0" y="0"/>
              <a:ext cx="2056257" cy="1480289"/>
              <a:chOff x="0" y="0"/>
              <a:chExt cx="2056256" cy="1480288"/>
            </a:xfrm>
          </p:grpSpPr>
          <p:pic>
            <p:nvPicPr>
              <p:cNvPr id="446" name="noun_Brain_163918.png" descr="noun_Brain_163918.png"/>
              <p:cNvPicPr>
                <a:picLocks noChangeAspect="1"/>
              </p:cNvPicPr>
              <p:nvPr/>
            </p:nvPicPr>
            <p:blipFill>
              <a:blip r:embed="rId11"/>
              <a:stretch>
                <a:fillRect/>
              </a:stretch>
            </p:blipFill>
            <p:spPr>
              <a:xfrm>
                <a:off x="723969" y="0"/>
                <a:ext cx="1332288" cy="1332287"/>
              </a:xfrm>
              <a:prstGeom prst="rect">
                <a:avLst/>
              </a:prstGeom>
              <a:ln w="12700" cap="flat">
                <a:noFill/>
                <a:miter lim="400000"/>
              </a:ln>
              <a:effectLst/>
            </p:spPr>
          </p:pic>
          <p:pic>
            <p:nvPicPr>
              <p:cNvPr id="447" name="noun_Globe_3658.png" descr="noun_Globe_3658.png"/>
              <p:cNvPicPr>
                <a:picLocks noChangeAspect="1"/>
              </p:cNvPicPr>
              <p:nvPr/>
            </p:nvPicPr>
            <p:blipFill>
              <a:blip r:embed="rId7"/>
              <a:stretch>
                <a:fillRect/>
              </a:stretch>
            </p:blipFill>
            <p:spPr>
              <a:xfrm>
                <a:off x="0" y="465933"/>
                <a:ext cx="1014356" cy="1014356"/>
              </a:xfrm>
              <a:prstGeom prst="rect">
                <a:avLst/>
              </a:prstGeom>
              <a:ln w="12700" cap="flat">
                <a:noFill/>
                <a:miter lim="400000"/>
              </a:ln>
              <a:effectLst/>
            </p:spPr>
          </p:pic>
          <p:sp>
            <p:nvSpPr>
              <p:cNvPr id="448" name="Line"/>
              <p:cNvSpPr/>
              <p:nvPr/>
            </p:nvSpPr>
            <p:spPr>
              <a:xfrm>
                <a:off x="23246" y="279308"/>
                <a:ext cx="1055538" cy="1135124"/>
              </a:xfrm>
              <a:custGeom>
                <a:avLst/>
                <a:gdLst/>
                <a:ahLst/>
                <a:cxnLst>
                  <a:cxn ang="0">
                    <a:pos x="wd2" y="hd2"/>
                  </a:cxn>
                  <a:cxn ang="5400000">
                    <a:pos x="wd2" y="hd2"/>
                  </a:cxn>
                  <a:cxn ang="10800000">
                    <a:pos x="wd2" y="hd2"/>
                  </a:cxn>
                  <a:cxn ang="16200000">
                    <a:pos x="wd2" y="hd2"/>
                  </a:cxn>
                </a:cxnLst>
                <a:rect l="0" t="0" r="r" b="b"/>
                <a:pathLst>
                  <a:path w="19503" h="21112" extrusionOk="0">
                    <a:moveTo>
                      <a:pt x="19503" y="327"/>
                    </a:moveTo>
                    <a:cubicBezTo>
                      <a:pt x="15820" y="-366"/>
                      <a:pt x="12016" y="48"/>
                      <a:pt x="8566" y="1518"/>
                    </a:cubicBezTo>
                    <a:cubicBezTo>
                      <a:pt x="4578" y="3216"/>
                      <a:pt x="1215" y="6331"/>
                      <a:pt x="248" y="10554"/>
                    </a:cubicBezTo>
                    <a:cubicBezTo>
                      <a:pt x="-274" y="12834"/>
                      <a:pt x="8" y="15252"/>
                      <a:pt x="1280" y="17208"/>
                    </a:cubicBezTo>
                    <a:cubicBezTo>
                      <a:pt x="3072" y="19966"/>
                      <a:pt x="6346" y="21234"/>
                      <a:pt x="9643" y="21103"/>
                    </a:cubicBezTo>
                    <a:cubicBezTo>
                      <a:pt x="11678" y="21021"/>
                      <a:pt x="13693" y="20412"/>
                      <a:pt x="15172" y="19005"/>
                    </a:cubicBezTo>
                    <a:cubicBezTo>
                      <a:pt x="21326" y="13151"/>
                      <a:pt x="16012" y="2843"/>
                      <a:pt x="7714" y="4537"/>
                    </a:cubicBezTo>
                  </a:path>
                </a:pathLst>
              </a:custGeom>
              <a:noFill/>
              <a:ln w="38100" cap="flat">
                <a:solidFill>
                  <a:srgbClr val="000000"/>
                </a:solidFill>
                <a:prstDash val="sysDot"/>
                <a:miter lim="400000"/>
                <a:tailEnd type="triangle" w="med" len="med"/>
              </a:ln>
              <a:effectLst/>
            </p:spPr>
            <p:txBody>
              <a:bodyPr wrap="square" lIns="50800" tIns="50800" rIns="50800" bIns="50800" numCol="1" anchor="ctr">
                <a:noAutofit/>
              </a:bodyPr>
              <a:lstStyle/>
              <a:p>
                <a:pPr defTabSz="457200">
                  <a:lnSpc>
                    <a:spcPct val="120000"/>
                  </a:lnSpc>
                  <a:spcBef>
                    <a:spcPts val="900"/>
                  </a:spcBef>
                  <a:defRPr sz="1200" i="0">
                    <a:solidFill>
                      <a:srgbClr val="000000"/>
                    </a:solidFill>
                    <a:effectLst/>
                    <a:latin typeface="Helvetica Neue"/>
                    <a:ea typeface="Helvetica Neue"/>
                    <a:cs typeface="Helvetica Neue"/>
                    <a:sym typeface="Helvetica Neue"/>
                  </a:defRPr>
                </a:pPr>
                <a:endParaRPr/>
              </a:p>
            </p:txBody>
          </p:sp>
        </p:grpSp>
        <p:sp>
          <p:nvSpPr>
            <p:cNvPr id="450" name="Consciousness"/>
            <p:cNvSpPr txBox="1"/>
            <p:nvPr/>
          </p:nvSpPr>
          <p:spPr>
            <a:xfrm>
              <a:off x="2410885" y="43053"/>
              <a:ext cx="5212632" cy="9565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Consciousness</a:t>
              </a:r>
            </a:p>
          </p:txBody>
        </p:sp>
      </p:grpSp>
      <p:grpSp>
        <p:nvGrpSpPr>
          <p:cNvPr id="456" name="Group"/>
          <p:cNvGrpSpPr/>
          <p:nvPr/>
        </p:nvGrpSpPr>
        <p:grpSpPr>
          <a:xfrm>
            <a:off x="14121330" y="7043497"/>
            <a:ext cx="7591012" cy="2218002"/>
            <a:chOff x="0" y="0"/>
            <a:chExt cx="7591010" cy="2218000"/>
          </a:xfrm>
        </p:grpSpPr>
        <p:pic>
          <p:nvPicPr>
            <p:cNvPr id="452" name="noun_speech-bubble_3766.png" descr="noun_speech-bubble_3766.png"/>
            <p:cNvPicPr>
              <a:picLocks/>
            </p:cNvPicPr>
            <p:nvPr/>
          </p:nvPicPr>
          <p:blipFill>
            <a:blip r:embed="rId12"/>
            <a:stretch>
              <a:fillRect/>
            </a:stretch>
          </p:blipFill>
          <p:spPr>
            <a:xfrm>
              <a:off x="0" y="0"/>
              <a:ext cx="1405680" cy="1912152"/>
            </a:xfrm>
            <a:prstGeom prst="rect">
              <a:avLst/>
            </a:prstGeom>
            <a:ln w="12700" cap="flat">
              <a:noFill/>
              <a:miter lim="400000"/>
            </a:ln>
            <a:effectLst/>
          </p:spPr>
        </p:pic>
        <p:pic>
          <p:nvPicPr>
            <p:cNvPr id="453" name="noun_Man_1190479.png" descr="noun_Man_1190479.png"/>
            <p:cNvPicPr>
              <a:picLocks noChangeAspect="1"/>
            </p:cNvPicPr>
            <p:nvPr/>
          </p:nvPicPr>
          <p:blipFill>
            <a:blip r:embed="rId13"/>
            <a:stretch>
              <a:fillRect/>
            </a:stretch>
          </p:blipFill>
          <p:spPr>
            <a:xfrm>
              <a:off x="564584" y="170885"/>
              <a:ext cx="2047116" cy="2047116"/>
            </a:xfrm>
            <a:prstGeom prst="rect">
              <a:avLst/>
            </a:prstGeom>
            <a:ln w="12700" cap="flat">
              <a:noFill/>
              <a:miter lim="400000"/>
            </a:ln>
            <a:effectLst/>
          </p:spPr>
        </p:pic>
        <p:pic>
          <p:nvPicPr>
            <p:cNvPr id="454" name="noun_Man_1190479.png" descr="noun_Man_1190479.png"/>
            <p:cNvPicPr>
              <a:picLocks/>
            </p:cNvPicPr>
            <p:nvPr/>
          </p:nvPicPr>
          <p:blipFill>
            <a:blip r:embed="rId13"/>
            <a:stretch>
              <a:fillRect/>
            </a:stretch>
          </p:blipFill>
          <p:spPr>
            <a:xfrm>
              <a:off x="85723" y="296236"/>
              <a:ext cx="1179396" cy="1081997"/>
            </a:xfrm>
            <a:prstGeom prst="rect">
              <a:avLst/>
            </a:prstGeom>
            <a:ln w="12700" cap="flat">
              <a:noFill/>
              <a:miter lim="400000"/>
            </a:ln>
            <a:effectLst/>
          </p:spPr>
        </p:pic>
        <p:sp>
          <p:nvSpPr>
            <p:cNvPr id="455" name="Name and Form"/>
            <p:cNvSpPr txBox="1"/>
            <p:nvPr/>
          </p:nvSpPr>
          <p:spPr>
            <a:xfrm>
              <a:off x="2753095" y="1217586"/>
              <a:ext cx="4837916" cy="83206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Name and Form</a:t>
              </a:r>
            </a:p>
          </p:txBody>
        </p:sp>
      </p:grpSp>
      <p:grpSp>
        <p:nvGrpSpPr>
          <p:cNvPr id="459" name="Group"/>
          <p:cNvGrpSpPr/>
          <p:nvPr/>
        </p:nvGrpSpPr>
        <p:grpSpPr>
          <a:xfrm>
            <a:off x="6828630" y="1566147"/>
            <a:ext cx="5732644" cy="3115528"/>
            <a:chOff x="0" y="0"/>
            <a:chExt cx="5732643" cy="3115526"/>
          </a:xfrm>
        </p:grpSpPr>
        <p:pic>
          <p:nvPicPr>
            <p:cNvPr id="457" name="noun_cadaver_3028755.png" descr="noun_cadaver_3028755.png"/>
            <p:cNvPicPr>
              <a:picLocks noChangeAspect="1"/>
            </p:cNvPicPr>
            <p:nvPr/>
          </p:nvPicPr>
          <p:blipFill>
            <a:blip r:embed="rId14"/>
            <a:stretch>
              <a:fillRect/>
            </a:stretch>
          </p:blipFill>
          <p:spPr>
            <a:xfrm rot="20820000">
              <a:off x="3124122" y="1135910"/>
              <a:ext cx="1800207" cy="1800207"/>
            </a:xfrm>
            <a:prstGeom prst="rect">
              <a:avLst/>
            </a:prstGeom>
            <a:ln w="12700" cap="flat">
              <a:noFill/>
              <a:miter lim="400000"/>
            </a:ln>
            <a:effectLst/>
          </p:spPr>
        </p:pic>
        <p:sp>
          <p:nvSpPr>
            <p:cNvPr id="458" name="Old Age / Death"/>
            <p:cNvSpPr txBox="1"/>
            <p:nvPr/>
          </p:nvSpPr>
          <p:spPr>
            <a:xfrm>
              <a:off x="0" y="0"/>
              <a:ext cx="5732644" cy="98426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Old Age / Death</a:t>
              </a:r>
            </a:p>
          </p:txBody>
        </p:sp>
      </p:grpSp>
      <p:grpSp>
        <p:nvGrpSpPr>
          <p:cNvPr id="462" name="Group"/>
          <p:cNvGrpSpPr/>
          <p:nvPr/>
        </p:nvGrpSpPr>
        <p:grpSpPr>
          <a:xfrm>
            <a:off x="4331641" y="3100630"/>
            <a:ext cx="6367974" cy="2731006"/>
            <a:chOff x="0" y="0"/>
            <a:chExt cx="6367972" cy="2731005"/>
          </a:xfrm>
        </p:grpSpPr>
        <p:pic>
          <p:nvPicPr>
            <p:cNvPr id="460" name="noun_Birth_2376650-2.png" descr="noun_Birth_2376650-2.png"/>
            <p:cNvPicPr>
              <a:picLocks noChangeAspect="1"/>
            </p:cNvPicPr>
            <p:nvPr/>
          </p:nvPicPr>
          <p:blipFill>
            <a:blip r:embed="rId15"/>
            <a:srcRect/>
            <a:stretch>
              <a:fillRect/>
            </a:stretch>
          </p:blipFill>
          <p:spPr>
            <a:xfrm>
              <a:off x="3671706" y="34739"/>
              <a:ext cx="2696267" cy="269626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6453" y="7207"/>
                  </a:moveTo>
                  <a:cubicBezTo>
                    <a:pt x="16789" y="7182"/>
                    <a:pt x="17144" y="7292"/>
                    <a:pt x="17464" y="7592"/>
                  </a:cubicBezTo>
                  <a:cubicBezTo>
                    <a:pt x="18029" y="8123"/>
                    <a:pt x="18032" y="8976"/>
                    <a:pt x="17470" y="9538"/>
                  </a:cubicBezTo>
                  <a:cubicBezTo>
                    <a:pt x="17330" y="9678"/>
                    <a:pt x="17173" y="9786"/>
                    <a:pt x="17006" y="9856"/>
                  </a:cubicBezTo>
                  <a:cubicBezTo>
                    <a:pt x="17209" y="9893"/>
                    <a:pt x="17394" y="9968"/>
                    <a:pt x="17550" y="10094"/>
                  </a:cubicBezTo>
                  <a:cubicBezTo>
                    <a:pt x="17941" y="10410"/>
                    <a:pt x="17976" y="10552"/>
                    <a:pt x="18030" y="12224"/>
                  </a:cubicBezTo>
                  <a:cubicBezTo>
                    <a:pt x="18069" y="13459"/>
                    <a:pt x="18021" y="14095"/>
                    <a:pt x="17880" y="14265"/>
                  </a:cubicBezTo>
                  <a:cubicBezTo>
                    <a:pt x="17606" y="14596"/>
                    <a:pt x="15813" y="14603"/>
                    <a:pt x="15540" y="14275"/>
                  </a:cubicBezTo>
                  <a:cubicBezTo>
                    <a:pt x="15433" y="14146"/>
                    <a:pt x="15299" y="13669"/>
                    <a:pt x="15245" y="13210"/>
                  </a:cubicBezTo>
                  <a:cubicBezTo>
                    <a:pt x="15156" y="12458"/>
                    <a:pt x="15112" y="12378"/>
                    <a:pt x="14771" y="12444"/>
                  </a:cubicBezTo>
                  <a:cubicBezTo>
                    <a:pt x="14326" y="12529"/>
                    <a:pt x="13217" y="12005"/>
                    <a:pt x="12746" y="11484"/>
                  </a:cubicBezTo>
                  <a:cubicBezTo>
                    <a:pt x="12498" y="11209"/>
                    <a:pt x="12457" y="11047"/>
                    <a:pt x="12587" y="10841"/>
                  </a:cubicBezTo>
                  <a:cubicBezTo>
                    <a:pt x="12939" y="10284"/>
                    <a:pt x="13267" y="10212"/>
                    <a:pt x="13986" y="10536"/>
                  </a:cubicBezTo>
                  <a:lnTo>
                    <a:pt x="14669" y="10848"/>
                  </a:lnTo>
                  <a:lnTo>
                    <a:pt x="15276" y="10384"/>
                  </a:lnTo>
                  <a:cubicBezTo>
                    <a:pt x="15598" y="10138"/>
                    <a:pt x="15936" y="9997"/>
                    <a:pt x="16259" y="9913"/>
                  </a:cubicBezTo>
                  <a:cubicBezTo>
                    <a:pt x="15992" y="9863"/>
                    <a:pt x="15730" y="9754"/>
                    <a:pt x="15524" y="9535"/>
                  </a:cubicBezTo>
                  <a:cubicBezTo>
                    <a:pt x="14623" y="8575"/>
                    <a:pt x="15445" y="7284"/>
                    <a:pt x="16453" y="7207"/>
                  </a:cubicBezTo>
                  <a:close/>
                </a:path>
              </a:pathLst>
            </a:custGeom>
            <a:ln w="12700" cap="flat">
              <a:noFill/>
              <a:miter lim="400000"/>
            </a:ln>
            <a:effectLst/>
          </p:spPr>
        </p:pic>
        <p:sp>
          <p:nvSpPr>
            <p:cNvPr id="461" name="Birth"/>
            <p:cNvSpPr txBox="1"/>
            <p:nvPr/>
          </p:nvSpPr>
          <p:spPr>
            <a:xfrm>
              <a:off x="0" y="0"/>
              <a:ext cx="3614310" cy="10164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rPr dirty="0"/>
                <a:t>Birth</a:t>
              </a:r>
            </a:p>
          </p:txBody>
        </p:sp>
      </p:grpSp>
      <p:grpSp>
        <p:nvGrpSpPr>
          <p:cNvPr id="465" name="Group"/>
          <p:cNvGrpSpPr/>
          <p:nvPr/>
        </p:nvGrpSpPr>
        <p:grpSpPr>
          <a:xfrm>
            <a:off x="3160200" y="4903553"/>
            <a:ext cx="6079036" cy="2249129"/>
            <a:chOff x="0" y="0"/>
            <a:chExt cx="6079035" cy="2249127"/>
          </a:xfrm>
        </p:grpSpPr>
        <p:pic>
          <p:nvPicPr>
            <p:cNvPr id="463" name="noun_Pregnant_12961.png" descr="noun_Pregnant_12961.png"/>
            <p:cNvPicPr>
              <a:picLocks noChangeAspect="1"/>
            </p:cNvPicPr>
            <p:nvPr/>
          </p:nvPicPr>
          <p:blipFill>
            <a:blip r:embed="rId16"/>
            <a:stretch>
              <a:fillRect/>
            </a:stretch>
          </p:blipFill>
          <p:spPr>
            <a:xfrm>
              <a:off x="3829907" y="0"/>
              <a:ext cx="2249129" cy="2249128"/>
            </a:xfrm>
            <a:prstGeom prst="rect">
              <a:avLst/>
            </a:prstGeom>
            <a:ln w="12700" cap="flat">
              <a:noFill/>
              <a:miter lim="400000"/>
            </a:ln>
            <a:effectLst/>
          </p:spPr>
        </p:pic>
        <p:sp>
          <p:nvSpPr>
            <p:cNvPr id="464" name="Becoming"/>
            <p:cNvSpPr txBox="1"/>
            <p:nvPr/>
          </p:nvSpPr>
          <p:spPr>
            <a:xfrm>
              <a:off x="0" y="462223"/>
              <a:ext cx="3418664" cy="9565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Becoming</a:t>
              </a:r>
            </a:p>
          </p:txBody>
        </p:sp>
      </p:grpSp>
      <p:grpSp>
        <p:nvGrpSpPr>
          <p:cNvPr id="468" name="Group"/>
          <p:cNvGrpSpPr/>
          <p:nvPr/>
        </p:nvGrpSpPr>
        <p:grpSpPr>
          <a:xfrm>
            <a:off x="2855400" y="7139990"/>
            <a:ext cx="6496005" cy="1768061"/>
            <a:chOff x="0" y="0"/>
            <a:chExt cx="6496004" cy="1768059"/>
          </a:xfrm>
        </p:grpSpPr>
        <p:pic>
          <p:nvPicPr>
            <p:cNvPr id="466" name="noun_fruit2.png" descr="noun_fruit2.png"/>
            <p:cNvPicPr>
              <a:picLocks noChangeAspect="1"/>
            </p:cNvPicPr>
            <p:nvPr/>
          </p:nvPicPr>
          <p:blipFill>
            <a:blip r:embed="rId17"/>
            <a:stretch>
              <a:fillRect/>
            </a:stretch>
          </p:blipFill>
          <p:spPr>
            <a:xfrm>
              <a:off x="4976587" y="0"/>
              <a:ext cx="1519418" cy="1285661"/>
            </a:xfrm>
            <a:prstGeom prst="rect">
              <a:avLst/>
            </a:prstGeom>
            <a:ln w="12700" cap="flat">
              <a:noFill/>
              <a:miter lim="400000"/>
            </a:ln>
            <a:effectLst/>
          </p:spPr>
        </p:pic>
        <p:sp>
          <p:nvSpPr>
            <p:cNvPr id="467" name="Grasping"/>
            <p:cNvSpPr txBox="1"/>
            <p:nvPr/>
          </p:nvSpPr>
          <p:spPr>
            <a:xfrm>
              <a:off x="0" y="811506"/>
              <a:ext cx="3740199" cy="95655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Grasping</a:t>
              </a:r>
            </a:p>
          </p:txBody>
        </p:sp>
      </p:grpSp>
      <p:grpSp>
        <p:nvGrpSpPr>
          <p:cNvPr id="471" name="Group"/>
          <p:cNvGrpSpPr/>
          <p:nvPr/>
        </p:nvGrpSpPr>
        <p:grpSpPr>
          <a:xfrm>
            <a:off x="4394175" y="8619154"/>
            <a:ext cx="5787906" cy="2266657"/>
            <a:chOff x="0" y="0"/>
            <a:chExt cx="5787905" cy="2266655"/>
          </a:xfrm>
        </p:grpSpPr>
        <p:pic>
          <p:nvPicPr>
            <p:cNvPr id="469" name="noun_very thirsty_2767348.png" descr="noun_very thirsty_2767348.png"/>
            <p:cNvPicPr>
              <a:picLocks noChangeAspect="1"/>
            </p:cNvPicPr>
            <p:nvPr/>
          </p:nvPicPr>
          <p:blipFill>
            <a:blip r:embed="rId18"/>
            <a:stretch>
              <a:fillRect/>
            </a:stretch>
          </p:blipFill>
          <p:spPr>
            <a:xfrm>
              <a:off x="3566532" y="0"/>
              <a:ext cx="2221374" cy="2221373"/>
            </a:xfrm>
            <a:prstGeom prst="rect">
              <a:avLst/>
            </a:prstGeom>
            <a:ln w="12700" cap="flat">
              <a:noFill/>
              <a:miter lim="400000"/>
            </a:ln>
            <a:effectLst/>
          </p:spPr>
        </p:pic>
        <p:sp>
          <p:nvSpPr>
            <p:cNvPr id="470" name="Thirst"/>
            <p:cNvSpPr txBox="1"/>
            <p:nvPr/>
          </p:nvSpPr>
          <p:spPr>
            <a:xfrm>
              <a:off x="0" y="1562316"/>
              <a:ext cx="3006840" cy="7043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Thirst</a:t>
              </a:r>
            </a:p>
          </p:txBody>
        </p:sp>
      </p:grpSp>
      <p:grpSp>
        <p:nvGrpSpPr>
          <p:cNvPr id="474" name="Group"/>
          <p:cNvGrpSpPr/>
          <p:nvPr/>
        </p:nvGrpSpPr>
        <p:grpSpPr>
          <a:xfrm>
            <a:off x="6743964" y="9403443"/>
            <a:ext cx="4910467" cy="3468191"/>
            <a:chOff x="0" y="0"/>
            <a:chExt cx="4910465" cy="3468190"/>
          </a:xfrm>
        </p:grpSpPr>
        <p:pic>
          <p:nvPicPr>
            <p:cNvPr id="472" name="noun_Globe_3658.png" descr="noun_Globe_3658.png"/>
            <p:cNvPicPr>
              <a:picLocks noChangeAspect="1"/>
            </p:cNvPicPr>
            <p:nvPr/>
          </p:nvPicPr>
          <p:blipFill>
            <a:blip r:embed="rId7"/>
            <a:srcRect/>
            <a:stretch>
              <a:fillRect/>
            </a:stretch>
          </p:blipFill>
          <p:spPr>
            <a:xfrm rot="1020000">
              <a:off x="3578097" y="147343"/>
              <a:ext cx="1185026" cy="1185026"/>
            </a:xfrm>
            <a:prstGeom prst="rect">
              <a:avLst/>
            </a:prstGeom>
            <a:ln w="12700" cap="flat">
              <a:noFill/>
              <a:miter lim="400000"/>
            </a:ln>
            <a:effectLst/>
          </p:spPr>
        </p:pic>
        <p:sp>
          <p:nvSpPr>
            <p:cNvPr id="473" name="Sensation"/>
            <p:cNvSpPr txBox="1"/>
            <p:nvPr/>
          </p:nvSpPr>
          <p:spPr>
            <a:xfrm>
              <a:off x="0" y="2511636"/>
              <a:ext cx="4837916" cy="9565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Sensation</a:t>
              </a:r>
            </a:p>
          </p:txBody>
        </p:sp>
      </p:grpSp>
      <p:grpSp>
        <p:nvGrpSpPr>
          <p:cNvPr id="484" name="Group"/>
          <p:cNvGrpSpPr/>
          <p:nvPr/>
        </p:nvGrpSpPr>
        <p:grpSpPr>
          <a:xfrm>
            <a:off x="11551337" y="9406619"/>
            <a:ext cx="4568592" cy="3212801"/>
            <a:chOff x="0" y="0"/>
            <a:chExt cx="4568591" cy="3212799"/>
          </a:xfrm>
        </p:grpSpPr>
        <p:grpSp>
          <p:nvGrpSpPr>
            <p:cNvPr id="482" name="Group"/>
            <p:cNvGrpSpPr/>
            <p:nvPr/>
          </p:nvGrpSpPr>
          <p:grpSpPr>
            <a:xfrm>
              <a:off x="107838" y="0"/>
              <a:ext cx="2122097" cy="2421466"/>
              <a:chOff x="0" y="0"/>
              <a:chExt cx="2122096" cy="2421465"/>
            </a:xfrm>
          </p:grpSpPr>
          <p:pic>
            <p:nvPicPr>
              <p:cNvPr id="475" name="noun_Globe_3658.png" descr="noun_Globe_3658.png"/>
              <p:cNvPicPr>
                <a:picLocks noChangeAspect="1"/>
              </p:cNvPicPr>
              <p:nvPr/>
            </p:nvPicPr>
            <p:blipFill>
              <a:blip r:embed="rId7"/>
              <a:stretch>
                <a:fillRect/>
              </a:stretch>
            </p:blipFill>
            <p:spPr>
              <a:xfrm rot="21180000">
                <a:off x="567033" y="921277"/>
                <a:ext cx="815832" cy="815833"/>
              </a:xfrm>
              <a:prstGeom prst="rect">
                <a:avLst/>
              </a:prstGeom>
              <a:ln w="12700" cap="flat">
                <a:noFill/>
                <a:miter lim="400000"/>
              </a:ln>
              <a:effectLst/>
            </p:spPr>
          </p:pic>
          <p:pic>
            <p:nvPicPr>
              <p:cNvPr id="476" name="noun_touch_1324750.png" descr="noun_touch_1324750.png"/>
              <p:cNvPicPr>
                <a:picLocks noChangeAspect="1"/>
              </p:cNvPicPr>
              <p:nvPr/>
            </p:nvPicPr>
            <p:blipFill>
              <a:blip r:embed="rId19"/>
              <a:stretch>
                <a:fillRect/>
              </a:stretch>
            </p:blipFill>
            <p:spPr>
              <a:xfrm rot="18900000">
                <a:off x="1177470" y="1343738"/>
                <a:ext cx="782555" cy="782555"/>
              </a:xfrm>
              <a:prstGeom prst="rect">
                <a:avLst/>
              </a:prstGeom>
              <a:ln w="12700" cap="flat">
                <a:noFill/>
                <a:miter lim="400000"/>
              </a:ln>
              <a:effectLst/>
            </p:spPr>
          </p:pic>
          <p:pic>
            <p:nvPicPr>
              <p:cNvPr id="477" name="noun_Sound_93134.png" descr="noun_Sound_93134.png"/>
              <p:cNvPicPr>
                <a:picLocks noChangeAspect="1"/>
              </p:cNvPicPr>
              <p:nvPr/>
            </p:nvPicPr>
            <p:blipFill>
              <a:blip r:embed="rId20"/>
              <a:srcRect/>
              <a:stretch>
                <a:fillRect/>
              </a:stretch>
            </p:blipFill>
            <p:spPr>
              <a:xfrm rot="21360000">
                <a:off x="580576" y="1551085"/>
                <a:ext cx="842039" cy="842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0413" y="5934"/>
                    </a:moveTo>
                    <a:lnTo>
                      <a:pt x="10881" y="5985"/>
                    </a:lnTo>
                    <a:lnTo>
                      <a:pt x="10881" y="10800"/>
                    </a:lnTo>
                    <a:lnTo>
                      <a:pt x="10881" y="15605"/>
                    </a:lnTo>
                    <a:lnTo>
                      <a:pt x="10413" y="15666"/>
                    </a:lnTo>
                    <a:cubicBezTo>
                      <a:pt x="10015" y="15711"/>
                      <a:pt x="9706" y="15492"/>
                      <a:pt x="8469" y="14281"/>
                    </a:cubicBezTo>
                    <a:lnTo>
                      <a:pt x="6993" y="12836"/>
                    </a:lnTo>
                    <a:lnTo>
                      <a:pt x="5568" y="12785"/>
                    </a:lnTo>
                    <a:lnTo>
                      <a:pt x="4133" y="12734"/>
                    </a:lnTo>
                    <a:lnTo>
                      <a:pt x="4133" y="10800"/>
                    </a:lnTo>
                    <a:lnTo>
                      <a:pt x="4133" y="8856"/>
                    </a:lnTo>
                    <a:lnTo>
                      <a:pt x="5568" y="8805"/>
                    </a:lnTo>
                    <a:lnTo>
                      <a:pt x="6993" y="8754"/>
                    </a:lnTo>
                    <a:lnTo>
                      <a:pt x="8469" y="7319"/>
                    </a:lnTo>
                    <a:cubicBezTo>
                      <a:pt x="9706" y="6108"/>
                      <a:pt x="10015" y="5889"/>
                      <a:pt x="10413" y="5934"/>
                    </a:cubicBezTo>
                    <a:close/>
                  </a:path>
                </a:pathLst>
              </a:custGeom>
              <a:ln w="12700" cap="flat">
                <a:noFill/>
                <a:miter lim="400000"/>
              </a:ln>
              <a:effectLst/>
            </p:spPr>
          </p:pic>
          <p:sp>
            <p:nvSpPr>
              <p:cNvPr id="478" name="Eye"/>
              <p:cNvSpPr/>
              <p:nvPr/>
            </p:nvSpPr>
            <p:spPr>
              <a:xfrm rot="360000">
                <a:off x="417755" y="1941629"/>
                <a:ext cx="441272" cy="230082"/>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399"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pic>
            <p:nvPicPr>
              <p:cNvPr id="479" name="noun_smell_3212420.png" descr="noun_smell_3212420.png"/>
              <p:cNvPicPr>
                <a:picLocks noChangeAspect="1"/>
              </p:cNvPicPr>
              <p:nvPr/>
            </p:nvPicPr>
            <p:blipFill>
              <a:blip r:embed="rId21"/>
              <a:stretch>
                <a:fillRect/>
              </a:stretch>
            </p:blipFill>
            <p:spPr>
              <a:xfrm>
                <a:off x="0" y="1013061"/>
                <a:ext cx="819181" cy="819181"/>
              </a:xfrm>
              <a:prstGeom prst="rect">
                <a:avLst/>
              </a:prstGeom>
              <a:ln w="12700" cap="flat">
                <a:noFill/>
                <a:miter lim="400000"/>
              </a:ln>
              <a:effectLst/>
            </p:spPr>
          </p:pic>
          <p:pic>
            <p:nvPicPr>
              <p:cNvPr id="480" name="noun_Light Bulb_1454310.png" descr="noun_Light Bulb_1454310.png"/>
              <p:cNvPicPr>
                <a:picLocks noChangeAspect="1"/>
              </p:cNvPicPr>
              <p:nvPr/>
            </p:nvPicPr>
            <p:blipFill>
              <a:blip r:embed="rId22"/>
              <a:stretch>
                <a:fillRect/>
              </a:stretch>
            </p:blipFill>
            <p:spPr>
              <a:xfrm rot="21000000">
                <a:off x="333389" y="74370"/>
                <a:ext cx="938692" cy="938692"/>
              </a:xfrm>
              <a:prstGeom prst="rect">
                <a:avLst/>
              </a:prstGeom>
              <a:ln w="12700" cap="flat">
                <a:noFill/>
                <a:miter lim="400000"/>
              </a:ln>
              <a:effectLst/>
            </p:spPr>
          </p:pic>
          <p:pic>
            <p:nvPicPr>
              <p:cNvPr id="481" name="noun_taste_3204169.png" descr="noun_taste_3204169.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202476" y="757504"/>
                <a:ext cx="732543" cy="732542"/>
              </a:xfrm>
              <a:prstGeom prst="rect">
                <a:avLst/>
              </a:prstGeom>
              <a:ln w="12700" cap="flat">
                <a:noFill/>
                <a:miter lim="400000"/>
              </a:ln>
              <a:effectLst/>
            </p:spPr>
          </p:pic>
        </p:grpSp>
        <p:sp>
          <p:nvSpPr>
            <p:cNvPr id="483" name="Contact"/>
            <p:cNvSpPr txBox="1"/>
            <p:nvPr/>
          </p:nvSpPr>
          <p:spPr>
            <a:xfrm>
              <a:off x="0" y="2508460"/>
              <a:ext cx="4568592" cy="7043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Contact</a:t>
              </a:r>
            </a:p>
          </p:txBody>
        </p:sp>
      </p:grpSp>
      <p:grpSp>
        <p:nvGrpSpPr>
          <p:cNvPr id="493" name="Group"/>
          <p:cNvGrpSpPr/>
          <p:nvPr/>
        </p:nvGrpSpPr>
        <p:grpSpPr>
          <a:xfrm>
            <a:off x="13112255" y="8559735"/>
            <a:ext cx="5944351" cy="2597350"/>
            <a:chOff x="0" y="0"/>
            <a:chExt cx="5944349" cy="2597348"/>
          </a:xfrm>
        </p:grpSpPr>
        <p:pic>
          <p:nvPicPr>
            <p:cNvPr id="485" name="noun_Globe_3658.png" descr="noun_Globe_3658.png"/>
            <p:cNvPicPr>
              <a:picLocks noChangeAspect="1"/>
            </p:cNvPicPr>
            <p:nvPr/>
          </p:nvPicPr>
          <p:blipFill>
            <a:blip r:embed="rId7"/>
            <a:stretch>
              <a:fillRect/>
            </a:stretch>
          </p:blipFill>
          <p:spPr>
            <a:xfrm rot="19140000">
              <a:off x="701734" y="829696"/>
              <a:ext cx="815833" cy="815833"/>
            </a:xfrm>
            <a:prstGeom prst="rect">
              <a:avLst/>
            </a:prstGeom>
            <a:ln w="12700" cap="flat">
              <a:noFill/>
              <a:miter lim="400000"/>
            </a:ln>
            <a:effectLst/>
          </p:spPr>
        </p:pic>
        <p:pic>
          <p:nvPicPr>
            <p:cNvPr id="486" name="noun_touch_1324750.png" descr="noun_touch_1324750.png"/>
            <p:cNvPicPr>
              <a:picLocks noChangeAspect="1"/>
            </p:cNvPicPr>
            <p:nvPr/>
          </p:nvPicPr>
          <p:blipFill>
            <a:blip r:embed="rId19"/>
            <a:stretch>
              <a:fillRect/>
            </a:stretch>
          </p:blipFill>
          <p:spPr>
            <a:xfrm rot="17280000">
              <a:off x="1525098" y="847316"/>
              <a:ext cx="782555" cy="782554"/>
            </a:xfrm>
            <a:prstGeom prst="rect">
              <a:avLst/>
            </a:prstGeom>
            <a:ln w="12700" cap="flat">
              <a:noFill/>
              <a:miter lim="400000"/>
            </a:ln>
            <a:effectLst/>
          </p:spPr>
        </p:pic>
        <p:pic>
          <p:nvPicPr>
            <p:cNvPr id="487" name="noun_Sound_93134.png" descr="noun_Sound_93134.png"/>
            <p:cNvPicPr>
              <a:picLocks noChangeAspect="1"/>
            </p:cNvPicPr>
            <p:nvPr/>
          </p:nvPicPr>
          <p:blipFill>
            <a:blip r:embed="rId20"/>
            <a:srcRect/>
            <a:stretch>
              <a:fillRect/>
            </a:stretch>
          </p:blipFill>
          <p:spPr>
            <a:xfrm rot="19140000">
              <a:off x="1097743" y="1392873"/>
              <a:ext cx="842038" cy="84203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0800"/>
                  </a:lnTo>
                  <a:lnTo>
                    <a:pt x="0" y="21600"/>
                  </a:lnTo>
                  <a:lnTo>
                    <a:pt x="10800" y="21600"/>
                  </a:lnTo>
                  <a:lnTo>
                    <a:pt x="21600" y="21600"/>
                  </a:lnTo>
                  <a:lnTo>
                    <a:pt x="21600" y="10800"/>
                  </a:lnTo>
                  <a:lnTo>
                    <a:pt x="21600" y="0"/>
                  </a:lnTo>
                  <a:lnTo>
                    <a:pt x="10800" y="0"/>
                  </a:lnTo>
                  <a:lnTo>
                    <a:pt x="0" y="0"/>
                  </a:lnTo>
                  <a:close/>
                  <a:moveTo>
                    <a:pt x="10413" y="5934"/>
                  </a:moveTo>
                  <a:lnTo>
                    <a:pt x="10881" y="5985"/>
                  </a:lnTo>
                  <a:lnTo>
                    <a:pt x="10881" y="10800"/>
                  </a:lnTo>
                  <a:lnTo>
                    <a:pt x="10881" y="15605"/>
                  </a:lnTo>
                  <a:lnTo>
                    <a:pt x="10413" y="15666"/>
                  </a:lnTo>
                  <a:cubicBezTo>
                    <a:pt x="10015" y="15711"/>
                    <a:pt x="9706" y="15492"/>
                    <a:pt x="8469" y="14281"/>
                  </a:cubicBezTo>
                  <a:lnTo>
                    <a:pt x="6993" y="12836"/>
                  </a:lnTo>
                  <a:lnTo>
                    <a:pt x="5568" y="12785"/>
                  </a:lnTo>
                  <a:lnTo>
                    <a:pt x="4133" y="12734"/>
                  </a:lnTo>
                  <a:lnTo>
                    <a:pt x="4133" y="10800"/>
                  </a:lnTo>
                  <a:lnTo>
                    <a:pt x="4133" y="8856"/>
                  </a:lnTo>
                  <a:lnTo>
                    <a:pt x="5568" y="8805"/>
                  </a:lnTo>
                  <a:lnTo>
                    <a:pt x="6993" y="8754"/>
                  </a:lnTo>
                  <a:lnTo>
                    <a:pt x="8469" y="7319"/>
                  </a:lnTo>
                  <a:cubicBezTo>
                    <a:pt x="9706" y="6108"/>
                    <a:pt x="10015" y="5889"/>
                    <a:pt x="10413" y="5934"/>
                  </a:cubicBezTo>
                  <a:close/>
                </a:path>
              </a:pathLst>
            </a:custGeom>
            <a:ln w="12700" cap="flat">
              <a:noFill/>
              <a:miter lim="400000"/>
            </a:ln>
            <a:effectLst/>
          </p:spPr>
        </p:pic>
        <p:sp>
          <p:nvSpPr>
            <p:cNvPr id="488" name="Eye"/>
            <p:cNvSpPr/>
            <p:nvPr/>
          </p:nvSpPr>
          <p:spPr>
            <a:xfrm rot="20820000">
              <a:off x="946320" y="1847501"/>
              <a:ext cx="442858" cy="23090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707" y="0"/>
                    <a:pt x="2918" y="3569"/>
                    <a:pt x="407" y="9790"/>
                  </a:cubicBezTo>
                  <a:lnTo>
                    <a:pt x="0" y="10800"/>
                  </a:lnTo>
                  <a:lnTo>
                    <a:pt x="407" y="11810"/>
                  </a:lnTo>
                  <a:cubicBezTo>
                    <a:pt x="2918" y="18032"/>
                    <a:pt x="6707" y="21600"/>
                    <a:pt x="10800" y="21600"/>
                  </a:cubicBezTo>
                  <a:cubicBezTo>
                    <a:pt x="14893" y="21600"/>
                    <a:pt x="18680" y="18032"/>
                    <a:pt x="21192" y="11810"/>
                  </a:cubicBezTo>
                  <a:lnTo>
                    <a:pt x="21600" y="10800"/>
                  </a:lnTo>
                  <a:lnTo>
                    <a:pt x="21192" y="9790"/>
                  </a:lnTo>
                  <a:cubicBezTo>
                    <a:pt x="18680" y="3569"/>
                    <a:pt x="14893" y="0"/>
                    <a:pt x="10800" y="0"/>
                  </a:cubicBezTo>
                  <a:close/>
                  <a:moveTo>
                    <a:pt x="8667" y="3677"/>
                  </a:moveTo>
                  <a:cubicBezTo>
                    <a:pt x="7382" y="5094"/>
                    <a:pt x="6517" y="7753"/>
                    <a:pt x="6517" y="10800"/>
                  </a:cubicBezTo>
                  <a:cubicBezTo>
                    <a:pt x="6517" y="13847"/>
                    <a:pt x="7382" y="16502"/>
                    <a:pt x="8667" y="17920"/>
                  </a:cubicBezTo>
                  <a:cubicBezTo>
                    <a:pt x="6166" y="17019"/>
                    <a:pt x="3899" y="14543"/>
                    <a:pt x="2199" y="10800"/>
                  </a:cubicBezTo>
                  <a:cubicBezTo>
                    <a:pt x="3899" y="7057"/>
                    <a:pt x="6166" y="4577"/>
                    <a:pt x="8667" y="3677"/>
                  </a:cubicBezTo>
                  <a:close/>
                  <a:moveTo>
                    <a:pt x="12931" y="3677"/>
                  </a:moveTo>
                  <a:cubicBezTo>
                    <a:pt x="15432" y="4577"/>
                    <a:pt x="17699" y="7057"/>
                    <a:pt x="19399" y="10800"/>
                  </a:cubicBezTo>
                  <a:cubicBezTo>
                    <a:pt x="17699" y="14543"/>
                    <a:pt x="15432" y="17019"/>
                    <a:pt x="12931" y="17920"/>
                  </a:cubicBezTo>
                  <a:cubicBezTo>
                    <a:pt x="14216" y="16502"/>
                    <a:pt x="15081" y="13847"/>
                    <a:pt x="15081" y="10800"/>
                  </a:cubicBezTo>
                  <a:cubicBezTo>
                    <a:pt x="15081" y="7753"/>
                    <a:pt x="14216" y="5094"/>
                    <a:pt x="12931" y="3677"/>
                  </a:cubicBezTo>
                  <a:close/>
                  <a:moveTo>
                    <a:pt x="12219" y="6169"/>
                  </a:moveTo>
                  <a:cubicBezTo>
                    <a:pt x="12805" y="6169"/>
                    <a:pt x="13279" y="7078"/>
                    <a:pt x="13279" y="8201"/>
                  </a:cubicBezTo>
                  <a:cubicBezTo>
                    <a:pt x="13279" y="9324"/>
                    <a:pt x="12805" y="10234"/>
                    <a:pt x="12219" y="10234"/>
                  </a:cubicBezTo>
                  <a:cubicBezTo>
                    <a:pt x="11634" y="10234"/>
                    <a:pt x="11159" y="9324"/>
                    <a:pt x="11159" y="8201"/>
                  </a:cubicBezTo>
                  <a:cubicBezTo>
                    <a:pt x="11159" y="7078"/>
                    <a:pt x="11634" y="6169"/>
                    <a:pt x="12219" y="6169"/>
                  </a:cubicBezTo>
                  <a:close/>
                </a:path>
              </a:pathLst>
            </a:custGeom>
            <a:solidFill>
              <a:srgbClr val="000000"/>
            </a:solidFill>
            <a:ln w="12700" cap="flat">
              <a:noFill/>
              <a:miter lim="400000"/>
            </a:ln>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pic>
          <p:nvPicPr>
            <p:cNvPr id="489" name="noun_smell_3212420.png" descr="noun_smell_3212420.png"/>
            <p:cNvPicPr>
              <a:picLocks noChangeAspect="1"/>
            </p:cNvPicPr>
            <p:nvPr/>
          </p:nvPicPr>
          <p:blipFill>
            <a:blip r:embed="rId21"/>
            <a:stretch>
              <a:fillRect/>
            </a:stretch>
          </p:blipFill>
          <p:spPr>
            <a:xfrm rot="19500000">
              <a:off x="250064" y="1101438"/>
              <a:ext cx="819182" cy="819181"/>
            </a:xfrm>
            <a:prstGeom prst="rect">
              <a:avLst/>
            </a:prstGeom>
            <a:ln w="12700" cap="flat">
              <a:noFill/>
              <a:miter lim="400000"/>
            </a:ln>
            <a:effectLst/>
          </p:spPr>
        </p:pic>
        <p:pic>
          <p:nvPicPr>
            <p:cNvPr id="490" name="noun_Light Bulb_1454310.png" descr="noun_Light Bulb_1454310.png"/>
            <p:cNvPicPr>
              <a:picLocks noChangeAspect="1"/>
            </p:cNvPicPr>
            <p:nvPr/>
          </p:nvPicPr>
          <p:blipFill>
            <a:blip r:embed="rId22"/>
            <a:stretch>
              <a:fillRect/>
            </a:stretch>
          </p:blipFill>
          <p:spPr>
            <a:xfrm rot="19140000">
              <a:off x="192792" y="192792"/>
              <a:ext cx="938692" cy="938692"/>
            </a:xfrm>
            <a:prstGeom prst="rect">
              <a:avLst/>
            </a:prstGeom>
            <a:ln w="12700" cap="flat">
              <a:noFill/>
              <a:miter lim="400000"/>
            </a:ln>
            <a:effectLst/>
          </p:spPr>
        </p:pic>
        <p:pic>
          <p:nvPicPr>
            <p:cNvPr id="491" name="noun_taste_3204169.png" descr="noun_taste_3204169.png"/>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rot="19140000">
              <a:off x="1157347" y="449720"/>
              <a:ext cx="732542" cy="732542"/>
            </a:xfrm>
            <a:prstGeom prst="rect">
              <a:avLst/>
            </a:prstGeom>
            <a:ln w="12700" cap="flat">
              <a:noFill/>
              <a:miter lim="400000"/>
            </a:ln>
            <a:effectLst/>
          </p:spPr>
        </p:pic>
        <p:sp>
          <p:nvSpPr>
            <p:cNvPr id="492" name="Six Senses"/>
            <p:cNvSpPr txBox="1"/>
            <p:nvPr/>
          </p:nvSpPr>
          <p:spPr>
            <a:xfrm>
              <a:off x="2395378" y="1765281"/>
              <a:ext cx="3548972" cy="8320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defTabSz="457200">
                <a:lnSpc>
                  <a:spcPts val="5000"/>
                </a:lnSpc>
                <a:spcBef>
                  <a:spcPts val="2000"/>
                </a:spcBef>
                <a:defRPr sz="4800" b="1" i="0">
                  <a:solidFill>
                    <a:srgbClr val="000000"/>
                  </a:solidFill>
                  <a:latin typeface="Arial"/>
                  <a:ea typeface="Arial"/>
                  <a:cs typeface="Arial"/>
                  <a:sym typeface="Arial"/>
                </a:defRPr>
              </a:lvl1pPr>
            </a:lstStyle>
            <a:p>
              <a:pPr>
                <a:defRPr>
                  <a:effectLst/>
                </a:defRPr>
              </a:pPr>
              <a:r>
                <a:t>Six Senses</a:t>
              </a:r>
            </a:p>
          </p:txBody>
        </p:sp>
      </p:grpSp>
      <p:sp>
        <p:nvSpPr>
          <p:cNvPr id="494" name="Wheel of Life"/>
          <p:cNvSpPr txBox="1"/>
          <p:nvPr/>
        </p:nvSpPr>
        <p:spPr>
          <a:xfrm>
            <a:off x="9764268" y="-388366"/>
            <a:ext cx="4855465"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D2CEC5"/>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Wheel of Life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437"/>
                                        </p:tgtEl>
                                        <p:attrNameLst>
                                          <p:attrName>style.visibility</p:attrName>
                                        </p:attrNameLst>
                                      </p:cBhvr>
                                      <p:to>
                                        <p:strVal val="visible"/>
                                      </p:to>
                                    </p:set>
                                    <p:animEffect transition="in" filter="dissolve">
                                      <p:cBhvr>
                                        <p:cTn id="7" dur="1500"/>
                                        <p:tgtEl>
                                          <p:spTgt spid="4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445"/>
                                        </p:tgtEl>
                                        <p:attrNameLst>
                                          <p:attrName>style.visibility</p:attrName>
                                        </p:attrNameLst>
                                      </p:cBhvr>
                                      <p:to>
                                        <p:strVal val="visible"/>
                                      </p:to>
                                    </p:set>
                                    <p:animEffect transition="in" filter="dissolve">
                                      <p:cBhvr>
                                        <p:cTn id="12" dur="1500"/>
                                        <p:tgtEl>
                                          <p:spTgt spid="44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451"/>
                                        </p:tgtEl>
                                        <p:attrNameLst>
                                          <p:attrName>style.visibility</p:attrName>
                                        </p:attrNameLst>
                                      </p:cBhvr>
                                      <p:to>
                                        <p:strVal val="visible"/>
                                      </p:to>
                                    </p:set>
                                    <p:animEffect transition="in" filter="dissolve">
                                      <p:cBhvr>
                                        <p:cTn id="17" dur="1500"/>
                                        <p:tgtEl>
                                          <p:spTgt spid="45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456"/>
                                        </p:tgtEl>
                                        <p:attrNameLst>
                                          <p:attrName>style.visibility</p:attrName>
                                        </p:attrNameLst>
                                      </p:cBhvr>
                                      <p:to>
                                        <p:strVal val="visible"/>
                                      </p:to>
                                    </p:set>
                                    <p:animEffect transition="in" filter="dissolve">
                                      <p:cBhvr>
                                        <p:cTn id="22" dur="1500"/>
                                        <p:tgtEl>
                                          <p:spTgt spid="45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493"/>
                                        </p:tgtEl>
                                        <p:attrNameLst>
                                          <p:attrName>style.visibility</p:attrName>
                                        </p:attrNameLst>
                                      </p:cBhvr>
                                      <p:to>
                                        <p:strVal val="visible"/>
                                      </p:to>
                                    </p:set>
                                    <p:animEffect transition="in" filter="dissolve">
                                      <p:cBhvr>
                                        <p:cTn id="27" dur="1500"/>
                                        <p:tgtEl>
                                          <p:spTgt spid="493"/>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fill="hold" grpId="6" nodeType="clickEffect">
                                  <p:stCondLst>
                                    <p:cond delay="0"/>
                                  </p:stCondLst>
                                  <p:iterate>
                                    <p:tmAbs val="0"/>
                                  </p:iterate>
                                  <p:childTnLst>
                                    <p:set>
                                      <p:cBhvr>
                                        <p:cTn id="31" fill="hold"/>
                                        <p:tgtEl>
                                          <p:spTgt spid="484"/>
                                        </p:tgtEl>
                                        <p:attrNameLst>
                                          <p:attrName>style.visibility</p:attrName>
                                        </p:attrNameLst>
                                      </p:cBhvr>
                                      <p:to>
                                        <p:strVal val="visible"/>
                                      </p:to>
                                    </p:set>
                                    <p:animEffect transition="in" filter="dissolve">
                                      <p:cBhvr>
                                        <p:cTn id="32" dur="1500"/>
                                        <p:tgtEl>
                                          <p:spTgt spid="484"/>
                                        </p:tgtEl>
                                      </p:cBhvr>
                                    </p:animEffect>
                                  </p:childTnLst>
                                </p:cTn>
                              </p:par>
                            </p:childTnLst>
                          </p:cTn>
                        </p:par>
                        <p:par>
                          <p:cTn id="33" fill="hold">
                            <p:stCondLst>
                              <p:cond delay="1500"/>
                            </p:stCondLst>
                            <p:childTnLst>
                              <p:par>
                                <p:cTn id="34" presetID="1" presetClass="entr" presetSubtype="0" fill="hold" grpId="7" nodeType="afterEffect">
                                  <p:stCondLst>
                                    <p:cond delay="0"/>
                                  </p:stCondLst>
                                  <p:iterate>
                                    <p:tmAbs val="0"/>
                                  </p:iterate>
                                  <p:childTnLst>
                                    <p:set>
                                      <p:cBhvr>
                                        <p:cTn id="35" fill="hold"/>
                                        <p:tgtEl>
                                          <p:spTgt spid="423"/>
                                        </p:tgtEl>
                                        <p:attrNameLst>
                                          <p:attrName>style.visibility</p:attrName>
                                        </p:attrNameLst>
                                      </p:cBhvr>
                                      <p:to>
                                        <p:strVal val="visible"/>
                                      </p:to>
                                    </p:set>
                                  </p:childTnLst>
                                </p:cTn>
                              </p:par>
                            </p:childTnLst>
                          </p:cTn>
                        </p:par>
                        <p:par>
                          <p:cTn id="36" fill="hold">
                            <p:stCondLst>
                              <p:cond delay="0"/>
                            </p:stCondLst>
                            <p:childTnLst>
                              <p:par>
                                <p:cTn id="37" presetID="35" presetClass="emph" presetSubtype="0" repeatCount="4000" fill="hold" grpId="8" nodeType="afterEffect">
                                  <p:stCondLst>
                                    <p:cond delay="100"/>
                                  </p:stCondLst>
                                  <p:childTnLst>
                                    <p:anim calcmode="discrete" valueType="str">
                                      <p:cBhvr>
                                        <p:cTn id="38" dur="5000" fill="hold"/>
                                        <p:tgtEl>
                                          <p:spTgt spid="423"/>
                                        </p:tgtEl>
                                        <p:attrNameLst>
                                          <p:attrName>style.visibility</p:attrName>
                                        </p:attrNameLst>
                                      </p:cBhvr>
                                      <p:tavLst>
                                        <p:tav tm="0">
                                          <p:val>
                                            <p:strVal val="hidden"/>
                                          </p:val>
                                        </p:tav>
                                        <p:tav tm="50000">
                                          <p:val>
                                            <p:strVal val="visible"/>
                                          </p:val>
                                        </p:tav>
                                      </p:tavLst>
                                    </p:anim>
                                  </p:childTnLst>
                                </p:cTn>
                              </p:par>
                            </p:childTnLst>
                          </p:cTn>
                        </p:par>
                      </p:childTnLst>
                    </p:cTn>
                  </p:par>
                  <p:par>
                    <p:cTn id="39" fill="hold">
                      <p:stCondLst>
                        <p:cond delay="indefinite"/>
                      </p:stCondLst>
                      <p:childTnLst>
                        <p:par>
                          <p:cTn id="40" fill="hold">
                            <p:stCondLst>
                              <p:cond delay="0"/>
                            </p:stCondLst>
                            <p:childTnLst>
                              <p:par>
                                <p:cTn id="41" presetID="9" presetClass="entr" fill="hold" grpId="9" nodeType="clickEffect">
                                  <p:stCondLst>
                                    <p:cond delay="0"/>
                                  </p:stCondLst>
                                  <p:iterate>
                                    <p:tmAbs val="0"/>
                                  </p:iterate>
                                  <p:childTnLst>
                                    <p:set>
                                      <p:cBhvr>
                                        <p:cTn id="42" fill="hold"/>
                                        <p:tgtEl>
                                          <p:spTgt spid="474"/>
                                        </p:tgtEl>
                                        <p:attrNameLst>
                                          <p:attrName>style.visibility</p:attrName>
                                        </p:attrNameLst>
                                      </p:cBhvr>
                                      <p:to>
                                        <p:strVal val="visible"/>
                                      </p:to>
                                    </p:set>
                                    <p:animEffect transition="in" filter="dissolve">
                                      <p:cBhvr>
                                        <p:cTn id="43" dur="1500"/>
                                        <p:tgtEl>
                                          <p:spTgt spid="474"/>
                                        </p:tgtEl>
                                      </p:cBhvr>
                                    </p:animEffect>
                                  </p:childTnLst>
                                </p:cTn>
                              </p:par>
                            </p:childTnLst>
                          </p:cTn>
                        </p:par>
                        <p:par>
                          <p:cTn id="44" fill="hold">
                            <p:stCondLst>
                              <p:cond delay="1500"/>
                            </p:stCondLst>
                            <p:childTnLst>
                              <p:par>
                                <p:cTn id="45" presetID="18" presetClass="entr" presetSubtype="12" fill="hold" grpId="10" nodeType="afterEffect">
                                  <p:stCondLst>
                                    <p:cond delay="1000"/>
                                  </p:stCondLst>
                                  <p:iterate>
                                    <p:tmAbs val="0"/>
                                  </p:iterate>
                                  <p:childTnLst>
                                    <p:set>
                                      <p:cBhvr>
                                        <p:cTn id="46" fill="hold"/>
                                        <p:tgtEl>
                                          <p:spTgt spid="427"/>
                                        </p:tgtEl>
                                        <p:attrNameLst>
                                          <p:attrName>style.visibility</p:attrName>
                                        </p:attrNameLst>
                                      </p:cBhvr>
                                      <p:to>
                                        <p:strVal val="visible"/>
                                      </p:to>
                                    </p:set>
                                    <p:animEffect transition="in" filter="strips(downLeft)">
                                      <p:cBhvr>
                                        <p:cTn id="47" dur="1000"/>
                                        <p:tgtEl>
                                          <p:spTgt spid="427"/>
                                        </p:tgtEl>
                                      </p:cBhvr>
                                    </p:animEffect>
                                  </p:childTnLst>
                                </p:cTn>
                              </p:par>
                            </p:childTnLst>
                          </p:cTn>
                        </p:par>
                        <p:par>
                          <p:cTn id="48" fill="hold">
                            <p:stCondLst>
                              <p:cond delay="3500"/>
                            </p:stCondLst>
                            <p:childTnLst>
                              <p:par>
                                <p:cTn id="49" presetID="22" presetClass="entr" presetSubtype="1" fill="hold" grpId="11" nodeType="afterEffect">
                                  <p:stCondLst>
                                    <p:cond delay="0"/>
                                  </p:stCondLst>
                                  <p:iterate>
                                    <p:tmAbs val="0"/>
                                  </p:iterate>
                                  <p:childTnLst>
                                    <p:set>
                                      <p:cBhvr>
                                        <p:cTn id="50" fill="hold"/>
                                        <p:tgtEl>
                                          <p:spTgt spid="430"/>
                                        </p:tgtEl>
                                        <p:attrNameLst>
                                          <p:attrName>style.visibility</p:attrName>
                                        </p:attrNameLst>
                                      </p:cBhvr>
                                      <p:to>
                                        <p:strVal val="visible"/>
                                      </p:to>
                                    </p:set>
                                    <p:animEffect transition="in" filter="wipe(up)">
                                      <p:cBhvr>
                                        <p:cTn id="51" dur="1000"/>
                                        <p:tgtEl>
                                          <p:spTgt spid="430"/>
                                        </p:tgtEl>
                                      </p:cBhvr>
                                    </p:animEffect>
                                  </p:childTnLst>
                                </p:cTn>
                              </p:par>
                            </p:childTnLst>
                          </p:cTn>
                        </p:par>
                        <p:par>
                          <p:cTn id="52" fill="hold">
                            <p:stCondLst>
                              <p:cond delay="4500"/>
                            </p:stCondLst>
                            <p:childTnLst>
                              <p:par>
                                <p:cTn id="53" presetID="18" presetClass="entr" presetSubtype="6" fill="hold" grpId="12" nodeType="afterEffect">
                                  <p:stCondLst>
                                    <p:cond delay="0"/>
                                  </p:stCondLst>
                                  <p:iterate>
                                    <p:tmAbs val="0"/>
                                  </p:iterate>
                                  <p:childTnLst>
                                    <p:set>
                                      <p:cBhvr>
                                        <p:cTn id="54" fill="hold"/>
                                        <p:tgtEl>
                                          <p:spTgt spid="433"/>
                                        </p:tgtEl>
                                        <p:attrNameLst>
                                          <p:attrName>style.visibility</p:attrName>
                                        </p:attrNameLst>
                                      </p:cBhvr>
                                      <p:to>
                                        <p:strVal val="visible"/>
                                      </p:to>
                                    </p:set>
                                    <p:animEffect transition="in" filter="strips(downRight)">
                                      <p:cBhvr>
                                        <p:cTn id="55" dur="1000"/>
                                        <p:tgtEl>
                                          <p:spTgt spid="433"/>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fill="hold" grpId="13" nodeType="clickEffect">
                                  <p:stCondLst>
                                    <p:cond delay="0"/>
                                  </p:stCondLst>
                                  <p:iterate>
                                    <p:tmAbs val="0"/>
                                  </p:iterate>
                                  <p:childTnLst>
                                    <p:set>
                                      <p:cBhvr>
                                        <p:cTn id="59" fill="hold"/>
                                        <p:tgtEl>
                                          <p:spTgt spid="471"/>
                                        </p:tgtEl>
                                        <p:attrNameLst>
                                          <p:attrName>style.visibility</p:attrName>
                                        </p:attrNameLst>
                                      </p:cBhvr>
                                      <p:to>
                                        <p:strVal val="visible"/>
                                      </p:to>
                                    </p:set>
                                    <p:animEffect transition="in" filter="dissolve">
                                      <p:cBhvr>
                                        <p:cTn id="60" dur="1500"/>
                                        <p:tgtEl>
                                          <p:spTgt spid="471"/>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fill="hold" grpId="14" nodeType="clickEffect">
                                  <p:stCondLst>
                                    <p:cond delay="0"/>
                                  </p:stCondLst>
                                  <p:iterate>
                                    <p:tmAbs val="0"/>
                                  </p:iterate>
                                  <p:childTnLst>
                                    <p:set>
                                      <p:cBhvr>
                                        <p:cTn id="64" fill="hold"/>
                                        <p:tgtEl>
                                          <p:spTgt spid="468"/>
                                        </p:tgtEl>
                                        <p:attrNameLst>
                                          <p:attrName>style.visibility</p:attrName>
                                        </p:attrNameLst>
                                      </p:cBhvr>
                                      <p:to>
                                        <p:strVal val="visible"/>
                                      </p:to>
                                    </p:set>
                                    <p:animEffect transition="in" filter="dissolve">
                                      <p:cBhvr>
                                        <p:cTn id="65" dur="1500"/>
                                        <p:tgtEl>
                                          <p:spTgt spid="468"/>
                                        </p:tgtEl>
                                      </p:cBhvr>
                                    </p:animEffect>
                                  </p:childTnLst>
                                </p:cTn>
                              </p:par>
                            </p:childTnLst>
                          </p:cTn>
                        </p:par>
                        <p:par>
                          <p:cTn id="66" fill="hold">
                            <p:stCondLst>
                              <p:cond delay="1500"/>
                            </p:stCondLst>
                            <p:childTnLst>
                              <p:par>
                                <p:cTn id="67" presetID="2" presetClass="entr" presetSubtype="12" fill="hold" grpId="15" nodeType="afterEffect">
                                  <p:stCondLst>
                                    <p:cond delay="1000"/>
                                  </p:stCondLst>
                                  <p:iterate>
                                    <p:tmAbs val="0"/>
                                  </p:iterate>
                                  <p:childTnLst>
                                    <p:set>
                                      <p:cBhvr>
                                        <p:cTn id="68" fill="hold"/>
                                        <p:tgtEl>
                                          <p:spTgt spid="424"/>
                                        </p:tgtEl>
                                        <p:attrNameLst>
                                          <p:attrName>style.visibility</p:attrName>
                                        </p:attrNameLst>
                                      </p:cBhvr>
                                      <p:to>
                                        <p:strVal val="visible"/>
                                      </p:to>
                                    </p:set>
                                    <p:anim calcmode="lin" valueType="num">
                                      <p:cBhvr>
                                        <p:cTn id="69" dur="1000" fill="hold"/>
                                        <p:tgtEl>
                                          <p:spTgt spid="424"/>
                                        </p:tgtEl>
                                        <p:attrNameLst>
                                          <p:attrName>ppt_x</p:attrName>
                                        </p:attrNameLst>
                                      </p:cBhvr>
                                      <p:tavLst>
                                        <p:tav tm="0">
                                          <p:val>
                                            <p:strVal val="0-#ppt_w/2"/>
                                          </p:val>
                                        </p:tav>
                                        <p:tav tm="100000">
                                          <p:val>
                                            <p:strVal val="#ppt_x"/>
                                          </p:val>
                                        </p:tav>
                                      </p:tavLst>
                                    </p:anim>
                                    <p:anim calcmode="lin" valueType="num">
                                      <p:cBhvr>
                                        <p:cTn id="70" dur="1000" fill="hold"/>
                                        <p:tgtEl>
                                          <p:spTgt spid="424"/>
                                        </p:tgtEl>
                                        <p:attrNameLst>
                                          <p:attrName>ppt_y</p:attrName>
                                        </p:attrNameLst>
                                      </p:cBhvr>
                                      <p:tavLst>
                                        <p:tav tm="0">
                                          <p:val>
                                            <p:strVal val="1+#ppt_h/2"/>
                                          </p:val>
                                        </p:tav>
                                        <p:tav tm="100000">
                                          <p:val>
                                            <p:strVal val="#ppt_y"/>
                                          </p:val>
                                        </p:tav>
                                      </p:tavLst>
                                    </p:anim>
                                  </p:childTnLst>
                                </p:cTn>
                              </p:par>
                            </p:childTnLst>
                          </p:cTn>
                        </p:par>
                        <p:par>
                          <p:cTn id="71" fill="hold">
                            <p:stCondLst>
                              <p:cond delay="0"/>
                            </p:stCondLst>
                            <p:childTnLst>
                              <p:par>
                                <p:cTn id="72" presetID="-1" presetClass="path" presetSubtype="0" fill="hold" nodeType="afterEffect">
                                  <p:stCondLst>
                                    <p:cond delay="0"/>
                                  </p:stCondLst>
                                  <p:childTnLst>
                                    <p:animMotion origin="layout" path="M 0.000000 0.000000 L 0.015684 -0.030917" pathEditMode="relative">
                                      <p:cBhvr>
                                        <p:cTn id="73" dur="1000" fill="hold"/>
                                        <p:tgtEl>
                                          <p:spTgt spid="424"/>
                                        </p:tgtEl>
                                        <p:attrNameLst>
                                          <p:attrName>ppt_x</p:attrName>
                                          <p:attrName>ppt_y</p:attrName>
                                        </p:attrNameLst>
                                      </p:cBhvr>
                                    </p:animMotion>
                                  </p:childTnLst>
                                </p:cTn>
                              </p:par>
                            </p:childTnLst>
                          </p:cTn>
                        </p:par>
                      </p:childTnLst>
                    </p:cTn>
                  </p:par>
                  <p:par>
                    <p:cTn id="74" fill="hold">
                      <p:stCondLst>
                        <p:cond delay="indefinite"/>
                      </p:stCondLst>
                      <p:childTnLst>
                        <p:par>
                          <p:cTn id="75" fill="hold">
                            <p:stCondLst>
                              <p:cond delay="0"/>
                            </p:stCondLst>
                            <p:childTnLst>
                              <p:par>
                                <p:cTn id="76" presetID="9" presetClass="entr" fill="hold" grpId="17" nodeType="clickEffect">
                                  <p:stCondLst>
                                    <p:cond delay="0"/>
                                  </p:stCondLst>
                                  <p:iterate>
                                    <p:tmAbs val="0"/>
                                  </p:iterate>
                                  <p:childTnLst>
                                    <p:set>
                                      <p:cBhvr>
                                        <p:cTn id="77" fill="hold"/>
                                        <p:tgtEl>
                                          <p:spTgt spid="465"/>
                                        </p:tgtEl>
                                        <p:attrNameLst>
                                          <p:attrName>style.visibility</p:attrName>
                                        </p:attrNameLst>
                                      </p:cBhvr>
                                      <p:to>
                                        <p:strVal val="visible"/>
                                      </p:to>
                                    </p:set>
                                    <p:animEffect transition="in" filter="dissolve">
                                      <p:cBhvr>
                                        <p:cTn id="78" dur="1500"/>
                                        <p:tgtEl>
                                          <p:spTgt spid="465"/>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fill="hold" grpId="18" nodeType="clickEffect">
                                  <p:stCondLst>
                                    <p:cond delay="0"/>
                                  </p:stCondLst>
                                  <p:iterate>
                                    <p:tmAbs val="0"/>
                                  </p:iterate>
                                  <p:childTnLst>
                                    <p:set>
                                      <p:cBhvr>
                                        <p:cTn id="82" fill="hold"/>
                                        <p:tgtEl>
                                          <p:spTgt spid="462"/>
                                        </p:tgtEl>
                                        <p:attrNameLst>
                                          <p:attrName>style.visibility</p:attrName>
                                        </p:attrNameLst>
                                      </p:cBhvr>
                                      <p:to>
                                        <p:strVal val="visible"/>
                                      </p:to>
                                    </p:set>
                                    <p:animEffect transition="in" filter="dissolve">
                                      <p:cBhvr>
                                        <p:cTn id="83" dur="1500"/>
                                        <p:tgtEl>
                                          <p:spTgt spid="462"/>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ntr" fill="hold" grpId="19" nodeType="clickEffect">
                                  <p:stCondLst>
                                    <p:cond delay="0"/>
                                  </p:stCondLst>
                                  <p:iterate>
                                    <p:tmAbs val="0"/>
                                  </p:iterate>
                                  <p:childTnLst>
                                    <p:set>
                                      <p:cBhvr>
                                        <p:cTn id="87" fill="hold"/>
                                        <p:tgtEl>
                                          <p:spTgt spid="459"/>
                                        </p:tgtEl>
                                        <p:attrNameLst>
                                          <p:attrName>style.visibility</p:attrName>
                                        </p:attrNameLst>
                                      </p:cBhvr>
                                      <p:to>
                                        <p:strVal val="visible"/>
                                      </p:to>
                                    </p:set>
                                    <p:animEffect transition="in" filter="dissolve">
                                      <p:cBhvr>
                                        <p:cTn id="88" dur="1500"/>
                                        <p:tgtEl>
                                          <p:spTgt spid="4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7" animBg="1" advAuto="0"/>
      <p:bldP spid="423" grpId="8" animBg="1" advAuto="0"/>
      <p:bldP spid="424" grpId="15" animBg="1" advAuto="0"/>
      <p:bldP spid="427" grpId="10" animBg="1" advAuto="0"/>
      <p:bldP spid="430" grpId="11" animBg="1" advAuto="0"/>
      <p:bldP spid="433" grpId="12" animBg="1" advAuto="0"/>
      <p:bldP spid="437" grpId="1" animBg="1" advAuto="0"/>
      <p:bldP spid="445" grpId="2" animBg="1" advAuto="0"/>
      <p:bldP spid="451" grpId="3" animBg="1" advAuto="0"/>
      <p:bldP spid="456" grpId="4" animBg="1" advAuto="0"/>
      <p:bldP spid="459" grpId="19" animBg="1" advAuto="0"/>
      <p:bldP spid="462" grpId="18" animBg="1" advAuto="0"/>
      <p:bldP spid="465" grpId="17" animBg="1" advAuto="0"/>
      <p:bldP spid="468" grpId="14" animBg="1" advAuto="0"/>
      <p:bldP spid="471" grpId="13" animBg="1" advAuto="0"/>
      <p:bldP spid="474" grpId="9" animBg="1" advAuto="0"/>
      <p:bldP spid="484" grpId="6" animBg="1" advAuto="0"/>
      <p:bldP spid="493" grpId="5"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6" name="MapBuddhismSpread.jpg" descr="MapBuddhismSpread.jpg"/>
          <p:cNvPicPr>
            <a:picLocks/>
          </p:cNvPicPr>
          <p:nvPr/>
        </p:nvPicPr>
        <p:blipFill>
          <a:blip r:embed="rId2"/>
          <a:stretch>
            <a:fillRect/>
          </a:stretch>
        </p:blipFill>
        <p:spPr>
          <a:xfrm>
            <a:off x="7540" y="-33668"/>
            <a:ext cx="24368721" cy="13696554"/>
          </a:xfrm>
          <a:prstGeom prst="rect">
            <a:avLst/>
          </a:prstGeom>
          <a:ln w="12700">
            <a:miter lim="400000"/>
          </a:ln>
        </p:spPr>
      </p:pic>
      <p:sp>
        <p:nvSpPr>
          <p:cNvPr id="497" name="Cambodia"/>
          <p:cNvSpPr txBox="1"/>
          <p:nvPr/>
        </p:nvSpPr>
        <p:spPr>
          <a:xfrm>
            <a:off x="11873746" y="10171756"/>
            <a:ext cx="1904467"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Cambodia</a:t>
            </a:r>
          </a:p>
        </p:txBody>
      </p:sp>
      <p:sp>
        <p:nvSpPr>
          <p:cNvPr id="498" name="India"/>
          <p:cNvSpPr txBox="1"/>
          <p:nvPr/>
        </p:nvSpPr>
        <p:spPr>
          <a:xfrm>
            <a:off x="3449513" y="7830849"/>
            <a:ext cx="2036301" cy="641779"/>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India</a:t>
            </a:r>
          </a:p>
        </p:txBody>
      </p:sp>
      <p:sp>
        <p:nvSpPr>
          <p:cNvPr id="499" name="Thailand"/>
          <p:cNvSpPr txBox="1"/>
          <p:nvPr/>
        </p:nvSpPr>
        <p:spPr>
          <a:xfrm>
            <a:off x="13220245" y="11337387"/>
            <a:ext cx="2036301" cy="641779"/>
          </a:xfrm>
          <a:prstGeom prst="rect">
            <a:avLst/>
          </a:prstGeom>
          <a:ln w="12700">
            <a:miter lim="400000"/>
          </a:ln>
          <a:effectLst>
            <a:outerShdw blurRad="101600"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Thailand</a:t>
            </a:r>
          </a:p>
        </p:txBody>
      </p:sp>
      <p:sp>
        <p:nvSpPr>
          <p:cNvPr id="500" name="Laos"/>
          <p:cNvSpPr txBox="1"/>
          <p:nvPr/>
        </p:nvSpPr>
        <p:spPr>
          <a:xfrm>
            <a:off x="12265323" y="9283460"/>
            <a:ext cx="2036301"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Laos</a:t>
            </a:r>
          </a:p>
        </p:txBody>
      </p:sp>
      <p:sp>
        <p:nvSpPr>
          <p:cNvPr id="501" name="Myanmar"/>
          <p:cNvSpPr txBox="1"/>
          <p:nvPr/>
        </p:nvSpPr>
        <p:spPr>
          <a:xfrm>
            <a:off x="10003435" y="8634780"/>
            <a:ext cx="2036302"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Myanmar</a:t>
            </a:r>
          </a:p>
        </p:txBody>
      </p:sp>
      <p:sp>
        <p:nvSpPr>
          <p:cNvPr id="502" name="China"/>
          <p:cNvSpPr txBox="1"/>
          <p:nvPr/>
        </p:nvSpPr>
        <p:spPr>
          <a:xfrm>
            <a:off x="15744531" y="6959744"/>
            <a:ext cx="2036302" cy="641779"/>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China</a:t>
            </a:r>
          </a:p>
        </p:txBody>
      </p:sp>
      <p:sp>
        <p:nvSpPr>
          <p:cNvPr id="503" name="Pakistan"/>
          <p:cNvSpPr txBox="1"/>
          <p:nvPr/>
        </p:nvSpPr>
        <p:spPr>
          <a:xfrm>
            <a:off x="1661217" y="5446861"/>
            <a:ext cx="2036301" cy="641779"/>
          </a:xfrm>
          <a:prstGeom prst="rect">
            <a:avLst/>
          </a:prstGeom>
          <a:ln w="12700">
            <a:miter lim="400000"/>
          </a:ln>
          <a:effectLst>
            <a:outerShdw blurRad="88900" dist="25400"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Pakistan</a:t>
            </a:r>
          </a:p>
        </p:txBody>
      </p:sp>
      <p:sp>
        <p:nvSpPr>
          <p:cNvPr id="504" name="Bhutan"/>
          <p:cNvSpPr txBox="1"/>
          <p:nvPr/>
        </p:nvSpPr>
        <p:spPr>
          <a:xfrm>
            <a:off x="8980060" y="6415629"/>
            <a:ext cx="2036301"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Bhutan</a:t>
            </a:r>
          </a:p>
        </p:txBody>
      </p:sp>
      <p:sp>
        <p:nvSpPr>
          <p:cNvPr id="506" name="South…"/>
          <p:cNvSpPr txBox="1"/>
          <p:nvPr/>
        </p:nvSpPr>
        <p:spPr>
          <a:xfrm>
            <a:off x="20123101" y="3784617"/>
            <a:ext cx="2036302" cy="852671"/>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457200">
              <a:lnSpc>
                <a:spcPts val="2000"/>
              </a:lnSpc>
              <a:spcBef>
                <a:spcPts val="200"/>
              </a:spcBef>
              <a:defRPr sz="2800" b="1" i="0">
                <a:solidFill>
                  <a:srgbClr val="FFFFFF"/>
                </a:solidFill>
                <a:effectLst/>
                <a:latin typeface="Arial"/>
                <a:ea typeface="Arial"/>
                <a:cs typeface="Arial"/>
                <a:sym typeface="Arial"/>
              </a:defRPr>
            </a:pPr>
            <a:r>
              <a:t>South</a:t>
            </a:r>
          </a:p>
          <a:p>
            <a:pPr defTabSz="457200">
              <a:lnSpc>
                <a:spcPts val="2000"/>
              </a:lnSpc>
              <a:spcBef>
                <a:spcPts val="200"/>
              </a:spcBef>
              <a:defRPr sz="2800" b="1" i="0">
                <a:solidFill>
                  <a:srgbClr val="FFFFFF"/>
                </a:solidFill>
                <a:effectLst/>
                <a:latin typeface="Arial"/>
                <a:ea typeface="Arial"/>
                <a:cs typeface="Arial"/>
                <a:sym typeface="Arial"/>
              </a:defRPr>
            </a:pPr>
            <a:r>
              <a:t>Korea</a:t>
            </a:r>
          </a:p>
        </p:txBody>
      </p:sp>
      <p:sp>
        <p:nvSpPr>
          <p:cNvPr id="507" name="Afghanistan"/>
          <p:cNvSpPr txBox="1"/>
          <p:nvPr/>
        </p:nvSpPr>
        <p:spPr>
          <a:xfrm>
            <a:off x="1743951" y="3608924"/>
            <a:ext cx="2381715" cy="641780"/>
          </a:xfrm>
          <a:prstGeom prst="rect">
            <a:avLst/>
          </a:prstGeom>
          <a:ln w="12700">
            <a:miter lim="400000"/>
          </a:ln>
          <a:effectLst>
            <a:outerShdw blurRad="88900" dist="25400"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Afghanistan</a:t>
            </a:r>
          </a:p>
        </p:txBody>
      </p:sp>
      <p:sp>
        <p:nvSpPr>
          <p:cNvPr id="508" name="Philippines"/>
          <p:cNvSpPr txBox="1"/>
          <p:nvPr/>
        </p:nvSpPr>
        <p:spPr>
          <a:xfrm>
            <a:off x="19977360" y="10796463"/>
            <a:ext cx="2036301"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Philippines</a:t>
            </a:r>
          </a:p>
        </p:txBody>
      </p:sp>
      <p:sp>
        <p:nvSpPr>
          <p:cNvPr id="509" name="Sri…"/>
          <p:cNvSpPr txBox="1"/>
          <p:nvPr/>
        </p:nvSpPr>
        <p:spPr>
          <a:xfrm>
            <a:off x="4020086" y="11834279"/>
            <a:ext cx="2036301" cy="852670"/>
          </a:xfrm>
          <a:prstGeom prst="rect">
            <a:avLst/>
          </a:prstGeom>
          <a:ln w="12700">
            <a:miter lim="400000"/>
          </a:ln>
          <a:effectLst>
            <a:outerShdw blurRad="101600"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p>
            <a:pPr defTabSz="457200">
              <a:lnSpc>
                <a:spcPts val="2000"/>
              </a:lnSpc>
              <a:spcBef>
                <a:spcPts val="200"/>
              </a:spcBef>
              <a:defRPr sz="2800" b="1" i="0">
                <a:solidFill>
                  <a:srgbClr val="FFFFFF"/>
                </a:solidFill>
                <a:effectLst/>
                <a:latin typeface="Arial"/>
                <a:ea typeface="Arial"/>
                <a:cs typeface="Arial"/>
                <a:sym typeface="Arial"/>
              </a:defRPr>
            </a:pPr>
            <a:r>
              <a:t>Sri</a:t>
            </a:r>
          </a:p>
          <a:p>
            <a:pPr defTabSz="457200">
              <a:lnSpc>
                <a:spcPts val="2000"/>
              </a:lnSpc>
              <a:spcBef>
                <a:spcPts val="200"/>
              </a:spcBef>
              <a:defRPr sz="2800" b="1" i="0">
                <a:solidFill>
                  <a:srgbClr val="FFFFFF"/>
                </a:solidFill>
                <a:effectLst/>
                <a:latin typeface="Arial"/>
                <a:ea typeface="Arial"/>
                <a:cs typeface="Arial"/>
                <a:sym typeface="Arial"/>
              </a:defRPr>
            </a:pPr>
            <a:r>
              <a:t>Lanka</a:t>
            </a:r>
          </a:p>
        </p:txBody>
      </p:sp>
      <p:sp>
        <p:nvSpPr>
          <p:cNvPr id="510" name="Malaysia"/>
          <p:cNvSpPr txBox="1"/>
          <p:nvPr/>
        </p:nvSpPr>
        <p:spPr>
          <a:xfrm>
            <a:off x="10816499" y="13300713"/>
            <a:ext cx="2036301"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Malaysia</a:t>
            </a:r>
          </a:p>
        </p:txBody>
      </p:sp>
      <p:sp>
        <p:nvSpPr>
          <p:cNvPr id="511" name="Vietnam"/>
          <p:cNvSpPr txBox="1"/>
          <p:nvPr/>
        </p:nvSpPr>
        <p:spPr>
          <a:xfrm>
            <a:off x="12987097" y="8396688"/>
            <a:ext cx="2036302" cy="641779"/>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Vietnam</a:t>
            </a:r>
          </a:p>
        </p:txBody>
      </p:sp>
      <p:sp>
        <p:nvSpPr>
          <p:cNvPr id="512" name="Japan"/>
          <p:cNvSpPr txBox="1"/>
          <p:nvPr/>
        </p:nvSpPr>
        <p:spPr>
          <a:xfrm>
            <a:off x="21402054" y="4330329"/>
            <a:ext cx="2036302"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Japan</a:t>
            </a:r>
          </a:p>
        </p:txBody>
      </p:sp>
      <p:sp>
        <p:nvSpPr>
          <p:cNvPr id="513" name="Bangladesh"/>
          <p:cNvSpPr txBox="1"/>
          <p:nvPr/>
        </p:nvSpPr>
        <p:spPr>
          <a:xfrm>
            <a:off x="7217747" y="7679435"/>
            <a:ext cx="2036301" cy="641779"/>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500" b="1" i="0">
                <a:solidFill>
                  <a:srgbClr val="FFFFFF"/>
                </a:solidFill>
                <a:latin typeface="Arial"/>
                <a:ea typeface="Arial"/>
                <a:cs typeface="Arial"/>
                <a:sym typeface="Arial"/>
              </a:defRPr>
            </a:lvl1pPr>
          </a:lstStyle>
          <a:p>
            <a:pPr>
              <a:defRPr>
                <a:effectLst/>
              </a:defRPr>
            </a:pPr>
            <a:r>
              <a:t>Bangladesh</a:t>
            </a:r>
          </a:p>
        </p:txBody>
      </p:sp>
      <p:grpSp>
        <p:nvGrpSpPr>
          <p:cNvPr id="516" name="Group"/>
          <p:cNvGrpSpPr/>
          <p:nvPr/>
        </p:nvGrpSpPr>
        <p:grpSpPr>
          <a:xfrm>
            <a:off x="480858" y="395998"/>
            <a:ext cx="2681366" cy="769613"/>
            <a:chOff x="0" y="0"/>
            <a:chExt cx="2681364" cy="769611"/>
          </a:xfrm>
        </p:grpSpPr>
        <p:sp>
          <p:nvSpPr>
            <p:cNvPr id="514" name="Square"/>
            <p:cNvSpPr/>
            <p:nvPr/>
          </p:nvSpPr>
          <p:spPr>
            <a:xfrm>
              <a:off x="0" y="0"/>
              <a:ext cx="511081" cy="506187"/>
            </a:xfrm>
            <a:prstGeom prst="rect">
              <a:avLst/>
            </a:prstGeom>
            <a:solidFill>
              <a:srgbClr val="FEAD1D"/>
            </a:solidFill>
            <a:ln w="12700" cap="flat">
              <a:noFill/>
              <a:miter lim="400000"/>
            </a:ln>
            <a:effectLst>
              <a:outerShdw blurRad="127000" dir="1813712"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15" name="Theravada"/>
            <p:cNvSpPr txBox="1"/>
            <p:nvPr/>
          </p:nvSpPr>
          <p:spPr>
            <a:xfrm>
              <a:off x="645064" y="127833"/>
              <a:ext cx="2036301" cy="641779"/>
            </a:xfrm>
            <a:prstGeom prst="rect">
              <a:avLst/>
            </a:prstGeom>
            <a:noFill/>
            <a:ln w="12700" cap="flat">
              <a:noFill/>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defTabSz="457200">
                <a:lnSpc>
                  <a:spcPts val="2000"/>
                </a:lnSpc>
                <a:spcBef>
                  <a:spcPts val="200"/>
                </a:spcBef>
                <a:defRPr sz="2400" b="1" i="0">
                  <a:solidFill>
                    <a:srgbClr val="FFFFFF"/>
                  </a:solidFill>
                  <a:latin typeface="Arial"/>
                  <a:ea typeface="Arial"/>
                  <a:cs typeface="Arial"/>
                  <a:sym typeface="Arial"/>
                </a:defRPr>
              </a:lvl1pPr>
            </a:lstStyle>
            <a:p>
              <a:pPr>
                <a:defRPr>
                  <a:effectLst/>
                </a:defRPr>
              </a:pPr>
              <a:r>
                <a:rPr dirty="0"/>
                <a:t>Theravada</a:t>
              </a:r>
            </a:p>
          </p:txBody>
        </p:sp>
      </p:grpSp>
      <p:sp>
        <p:nvSpPr>
          <p:cNvPr id="517" name="Tibet"/>
          <p:cNvSpPr txBox="1"/>
          <p:nvPr/>
        </p:nvSpPr>
        <p:spPr>
          <a:xfrm>
            <a:off x="6127061" y="4990972"/>
            <a:ext cx="2036301" cy="641780"/>
          </a:xfrm>
          <a:prstGeom prst="rect">
            <a:avLst/>
          </a:prstGeom>
          <a:ln w="12700">
            <a:miter lim="400000"/>
          </a:ln>
          <a:effectLst>
            <a:outerShdw blurRad="88900" dist="25400"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Tibet</a:t>
            </a:r>
          </a:p>
        </p:txBody>
      </p:sp>
      <p:sp>
        <p:nvSpPr>
          <p:cNvPr id="518" name="Nepal"/>
          <p:cNvSpPr txBox="1"/>
          <p:nvPr/>
        </p:nvSpPr>
        <p:spPr>
          <a:xfrm>
            <a:off x="6016369" y="6154544"/>
            <a:ext cx="1217513"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Nepal</a:t>
            </a:r>
          </a:p>
        </p:txBody>
      </p:sp>
      <p:sp>
        <p:nvSpPr>
          <p:cNvPr id="519" name="Rectangle"/>
          <p:cNvSpPr txBox="1"/>
          <p:nvPr/>
        </p:nvSpPr>
        <p:spPr>
          <a:xfrm>
            <a:off x="755825" y="8327025"/>
            <a:ext cx="1673206" cy="4331242"/>
          </a:xfrm>
          <a:prstGeom prst="rect">
            <a:avLst/>
          </a:prstGeom>
          <a:ln w="12700">
            <a:miter lim="400000"/>
          </a:ln>
        </p:spPr>
        <p:txBody>
          <a:bodyPr lIns="50800" tIns="50800" rIns="50800" bIns="50800"/>
          <a:lstStyle/>
          <a:p>
            <a:pPr defTabSz="457200">
              <a:lnSpc>
                <a:spcPts val="2000"/>
              </a:lnSpc>
              <a:spcBef>
                <a:spcPts val="200"/>
              </a:spcBef>
              <a:defRPr sz="1300" b="1" i="0">
                <a:solidFill>
                  <a:srgbClr val="000000"/>
                </a:solidFill>
                <a:effectLst/>
                <a:latin typeface="Arial"/>
                <a:ea typeface="Arial"/>
                <a:cs typeface="Arial"/>
                <a:sym typeface="Arial"/>
              </a:defRPr>
            </a:pPr>
            <a:endParaRPr/>
          </a:p>
        </p:txBody>
      </p:sp>
      <p:sp>
        <p:nvSpPr>
          <p:cNvPr id="520" name="Mongolia"/>
          <p:cNvSpPr txBox="1"/>
          <p:nvPr/>
        </p:nvSpPr>
        <p:spPr>
          <a:xfrm>
            <a:off x="13647498" y="1593753"/>
            <a:ext cx="2036301" cy="641779"/>
          </a:xfrm>
          <a:prstGeom prst="rect">
            <a:avLst/>
          </a:prstGeom>
          <a:ln w="12700">
            <a:miter lim="400000"/>
          </a:ln>
          <a:effectLst>
            <a:outerShdw blurRad="88900" dist="25400"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t>Mongolia</a:t>
            </a:r>
          </a:p>
        </p:txBody>
      </p:sp>
      <p:sp>
        <p:nvSpPr>
          <p:cNvPr id="521" name="Line"/>
          <p:cNvSpPr/>
          <p:nvPr/>
        </p:nvSpPr>
        <p:spPr>
          <a:xfrm>
            <a:off x="3189578" y="6770217"/>
            <a:ext cx="3289188" cy="1527758"/>
          </a:xfrm>
          <a:custGeom>
            <a:avLst/>
            <a:gdLst/>
            <a:ahLst/>
            <a:cxnLst>
              <a:cxn ang="0">
                <a:pos x="wd2" y="hd2"/>
              </a:cxn>
              <a:cxn ang="5400000">
                <a:pos x="wd2" y="hd2"/>
              </a:cxn>
              <a:cxn ang="10800000">
                <a:pos x="wd2" y="hd2"/>
              </a:cxn>
              <a:cxn ang="16200000">
                <a:pos x="wd2" y="hd2"/>
              </a:cxn>
            </a:cxnLst>
            <a:rect l="0" t="0" r="r" b="b"/>
            <a:pathLst>
              <a:path w="21600" h="20361" extrusionOk="0">
                <a:moveTo>
                  <a:pt x="21600" y="1665"/>
                </a:moveTo>
                <a:cubicBezTo>
                  <a:pt x="17003" y="-1239"/>
                  <a:pt x="12026" y="-319"/>
                  <a:pt x="7764" y="4222"/>
                </a:cubicBezTo>
                <a:cubicBezTo>
                  <a:pt x="4401" y="7803"/>
                  <a:pt x="1684" y="13453"/>
                  <a:pt x="0" y="20361"/>
                </a:cubicBezTo>
              </a:path>
            </a:pathLst>
          </a:custGeom>
          <a:ln w="101600">
            <a:solidFill>
              <a:srgbClr val="FFAD1D"/>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522" name="Line"/>
          <p:cNvSpPr/>
          <p:nvPr/>
        </p:nvSpPr>
        <p:spPr>
          <a:xfrm>
            <a:off x="3932393" y="7111161"/>
            <a:ext cx="2536161" cy="4986920"/>
          </a:xfrm>
          <a:custGeom>
            <a:avLst/>
            <a:gdLst/>
            <a:ahLst/>
            <a:cxnLst>
              <a:cxn ang="0">
                <a:pos x="wd2" y="hd2"/>
              </a:cxn>
              <a:cxn ang="5400000">
                <a:pos x="wd2" y="hd2"/>
              </a:cxn>
              <a:cxn ang="10800000">
                <a:pos x="wd2" y="hd2"/>
              </a:cxn>
              <a:cxn ang="16200000">
                <a:pos x="wd2" y="hd2"/>
              </a:cxn>
            </a:cxnLst>
            <a:rect l="0" t="0" r="r" b="b"/>
            <a:pathLst>
              <a:path w="20324" h="21600" extrusionOk="0">
                <a:moveTo>
                  <a:pt x="20324" y="0"/>
                </a:moveTo>
                <a:cubicBezTo>
                  <a:pt x="13974" y="1972"/>
                  <a:pt x="8576" y="4727"/>
                  <a:pt x="4570" y="8041"/>
                </a:cubicBezTo>
                <a:cubicBezTo>
                  <a:pt x="1066" y="10940"/>
                  <a:pt x="-1276" y="14378"/>
                  <a:pt x="752" y="17635"/>
                </a:cubicBezTo>
                <a:cubicBezTo>
                  <a:pt x="1805" y="19326"/>
                  <a:pt x="3994" y="20741"/>
                  <a:pt x="6887" y="21600"/>
                </a:cubicBezTo>
              </a:path>
            </a:pathLst>
          </a:custGeom>
          <a:ln w="101600">
            <a:solidFill>
              <a:srgbClr val="FFAD1D"/>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523" name="Line"/>
          <p:cNvSpPr/>
          <p:nvPr/>
        </p:nvSpPr>
        <p:spPr>
          <a:xfrm>
            <a:off x="6826127" y="6990726"/>
            <a:ext cx="3585848" cy="3374642"/>
          </a:xfrm>
          <a:custGeom>
            <a:avLst/>
            <a:gdLst/>
            <a:ahLst/>
            <a:cxnLst>
              <a:cxn ang="0">
                <a:pos x="wd2" y="hd2"/>
              </a:cxn>
              <a:cxn ang="5400000">
                <a:pos x="wd2" y="hd2"/>
              </a:cxn>
              <a:cxn ang="10800000">
                <a:pos x="wd2" y="hd2"/>
              </a:cxn>
              <a:cxn ang="16200000">
                <a:pos x="wd2" y="hd2"/>
              </a:cxn>
            </a:cxnLst>
            <a:rect l="0" t="0" r="r" b="b"/>
            <a:pathLst>
              <a:path w="21580" h="21469" extrusionOk="0">
                <a:moveTo>
                  <a:pt x="0" y="7"/>
                </a:moveTo>
                <a:cubicBezTo>
                  <a:pt x="5543" y="-131"/>
                  <a:pt x="10949" y="1873"/>
                  <a:pt x="15247" y="5662"/>
                </a:cubicBezTo>
                <a:cubicBezTo>
                  <a:pt x="16811" y="7040"/>
                  <a:pt x="18203" y="8670"/>
                  <a:pt x="19363" y="10390"/>
                </a:cubicBezTo>
                <a:cubicBezTo>
                  <a:pt x="20596" y="12219"/>
                  <a:pt x="21600" y="14237"/>
                  <a:pt x="21579" y="16553"/>
                </a:cubicBezTo>
                <a:cubicBezTo>
                  <a:pt x="21563" y="18366"/>
                  <a:pt x="20864" y="20073"/>
                  <a:pt x="19804" y="21469"/>
                </a:cubicBezTo>
              </a:path>
            </a:pathLst>
          </a:custGeom>
          <a:ln w="101600">
            <a:solidFill>
              <a:srgbClr val="FFAD1D"/>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533" name="Group"/>
          <p:cNvGrpSpPr/>
          <p:nvPr/>
        </p:nvGrpSpPr>
        <p:grpSpPr>
          <a:xfrm>
            <a:off x="3533499" y="6719417"/>
            <a:ext cx="7048523" cy="2682993"/>
            <a:chOff x="0" y="0"/>
            <a:chExt cx="7048521" cy="2682992"/>
          </a:xfrm>
        </p:grpSpPr>
        <p:grpSp>
          <p:nvGrpSpPr>
            <p:cNvPr id="526" name="Group"/>
            <p:cNvGrpSpPr/>
            <p:nvPr/>
          </p:nvGrpSpPr>
          <p:grpSpPr>
            <a:xfrm>
              <a:off x="0" y="0"/>
              <a:ext cx="1597885" cy="893481"/>
              <a:chOff x="0" y="0"/>
              <a:chExt cx="1597884" cy="893480"/>
            </a:xfrm>
          </p:grpSpPr>
          <p:sp>
            <p:nvSpPr>
              <p:cNvPr id="524" name="Oval"/>
              <p:cNvSpPr/>
              <p:nvPr/>
            </p:nvSpPr>
            <p:spPr>
              <a:xfrm>
                <a:off x="0" y="0"/>
                <a:ext cx="1597885" cy="893481"/>
              </a:xfrm>
              <a:prstGeom prst="ellipse">
                <a:avLst/>
              </a:prstGeom>
              <a:solidFill>
                <a:srgbClr val="FFAD1D"/>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25" name="200s…"/>
              <p:cNvSpPr txBox="1"/>
              <p:nvPr/>
            </p:nvSpPr>
            <p:spPr>
              <a:xfrm>
                <a:off x="376779" y="149268"/>
                <a:ext cx="84432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200s</a:t>
                </a:r>
              </a:p>
              <a:p>
                <a:pPr defTabSz="457200">
                  <a:lnSpc>
                    <a:spcPts val="2000"/>
                  </a:lnSpc>
                  <a:spcBef>
                    <a:spcPts val="200"/>
                  </a:spcBef>
                  <a:defRPr sz="2200" b="1" i="0" cap="small">
                    <a:solidFill>
                      <a:srgbClr val="000000"/>
                    </a:solidFill>
                    <a:effectLst/>
                    <a:latin typeface="Arial"/>
                    <a:ea typeface="Arial"/>
                    <a:cs typeface="Arial"/>
                    <a:sym typeface="Arial"/>
                  </a:defRPr>
                </a:pPr>
                <a:r>
                  <a:t>bce</a:t>
                </a:r>
              </a:p>
            </p:txBody>
          </p:sp>
        </p:grpSp>
        <p:grpSp>
          <p:nvGrpSpPr>
            <p:cNvPr id="529" name="Group"/>
            <p:cNvGrpSpPr/>
            <p:nvPr/>
          </p:nvGrpSpPr>
          <p:grpSpPr>
            <a:xfrm>
              <a:off x="331132" y="1789511"/>
              <a:ext cx="1597886" cy="893482"/>
              <a:chOff x="0" y="0"/>
              <a:chExt cx="1597884" cy="893480"/>
            </a:xfrm>
          </p:grpSpPr>
          <p:sp>
            <p:nvSpPr>
              <p:cNvPr id="527" name="Oval"/>
              <p:cNvSpPr/>
              <p:nvPr/>
            </p:nvSpPr>
            <p:spPr>
              <a:xfrm>
                <a:off x="0" y="0"/>
                <a:ext cx="1597885" cy="893481"/>
              </a:xfrm>
              <a:prstGeom prst="ellipse">
                <a:avLst/>
              </a:prstGeom>
              <a:solidFill>
                <a:srgbClr val="FFAD1D"/>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28" name="200s…"/>
              <p:cNvSpPr txBox="1"/>
              <p:nvPr/>
            </p:nvSpPr>
            <p:spPr>
              <a:xfrm>
                <a:off x="376779" y="149268"/>
                <a:ext cx="84432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200s</a:t>
                </a:r>
              </a:p>
              <a:p>
                <a:pPr defTabSz="457200">
                  <a:lnSpc>
                    <a:spcPts val="2000"/>
                  </a:lnSpc>
                  <a:spcBef>
                    <a:spcPts val="200"/>
                  </a:spcBef>
                  <a:defRPr sz="2200" b="1" i="0" cap="small">
                    <a:solidFill>
                      <a:srgbClr val="000000"/>
                    </a:solidFill>
                    <a:effectLst/>
                    <a:latin typeface="Arial"/>
                    <a:ea typeface="Arial"/>
                    <a:cs typeface="Arial"/>
                    <a:sym typeface="Arial"/>
                  </a:defRPr>
                </a:pPr>
                <a:r>
                  <a:t>bce</a:t>
                </a:r>
              </a:p>
            </p:txBody>
          </p:sp>
        </p:grpSp>
        <p:grpSp>
          <p:nvGrpSpPr>
            <p:cNvPr id="532" name="Group"/>
            <p:cNvGrpSpPr/>
            <p:nvPr/>
          </p:nvGrpSpPr>
          <p:grpSpPr>
            <a:xfrm>
              <a:off x="5450636" y="985580"/>
              <a:ext cx="1597886" cy="893481"/>
              <a:chOff x="0" y="0"/>
              <a:chExt cx="1597884" cy="893480"/>
            </a:xfrm>
          </p:grpSpPr>
          <p:sp>
            <p:nvSpPr>
              <p:cNvPr id="530" name="Oval"/>
              <p:cNvSpPr/>
              <p:nvPr/>
            </p:nvSpPr>
            <p:spPr>
              <a:xfrm>
                <a:off x="0" y="0"/>
                <a:ext cx="1597885" cy="893481"/>
              </a:xfrm>
              <a:prstGeom prst="ellipse">
                <a:avLst/>
              </a:prstGeom>
              <a:solidFill>
                <a:srgbClr val="FFAD1D"/>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31" name="200s…"/>
              <p:cNvSpPr txBox="1"/>
              <p:nvPr/>
            </p:nvSpPr>
            <p:spPr>
              <a:xfrm>
                <a:off x="376779" y="149268"/>
                <a:ext cx="84432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200s</a:t>
                </a:r>
              </a:p>
              <a:p>
                <a:pPr defTabSz="457200">
                  <a:lnSpc>
                    <a:spcPts val="2000"/>
                  </a:lnSpc>
                  <a:spcBef>
                    <a:spcPts val="200"/>
                  </a:spcBef>
                  <a:defRPr sz="2200" b="1" i="0" cap="small">
                    <a:solidFill>
                      <a:srgbClr val="000000"/>
                    </a:solidFill>
                    <a:effectLst/>
                    <a:latin typeface="Arial"/>
                    <a:ea typeface="Arial"/>
                    <a:cs typeface="Arial"/>
                    <a:sym typeface="Arial"/>
                  </a:defRPr>
                </a:pPr>
                <a:r>
                  <a:t>bce</a:t>
                </a:r>
              </a:p>
            </p:txBody>
          </p:sp>
        </p:grpSp>
      </p:grpSp>
      <p:sp>
        <p:nvSpPr>
          <p:cNvPr id="534" name="Line"/>
          <p:cNvSpPr/>
          <p:nvPr/>
        </p:nvSpPr>
        <p:spPr>
          <a:xfrm>
            <a:off x="5341275" y="10504396"/>
            <a:ext cx="4495221" cy="1467129"/>
          </a:xfrm>
          <a:custGeom>
            <a:avLst/>
            <a:gdLst/>
            <a:ahLst/>
            <a:cxnLst>
              <a:cxn ang="0">
                <a:pos x="wd2" y="hd2"/>
              </a:cxn>
              <a:cxn ang="5400000">
                <a:pos x="wd2" y="hd2"/>
              </a:cxn>
              <a:cxn ang="10800000">
                <a:pos x="wd2" y="hd2"/>
              </a:cxn>
              <a:cxn ang="16200000">
                <a:pos x="wd2" y="hd2"/>
              </a:cxn>
            </a:cxnLst>
            <a:rect l="0" t="0" r="r" b="b"/>
            <a:pathLst>
              <a:path w="21600" h="20632" extrusionOk="0">
                <a:moveTo>
                  <a:pt x="0" y="20302"/>
                </a:moveTo>
                <a:cubicBezTo>
                  <a:pt x="5035" y="21600"/>
                  <a:pt x="10099" y="19058"/>
                  <a:pt x="14699" y="12923"/>
                </a:cubicBezTo>
                <a:cubicBezTo>
                  <a:pt x="17196" y="9592"/>
                  <a:pt x="19520" y="5241"/>
                  <a:pt x="21600" y="0"/>
                </a:cubicBezTo>
              </a:path>
            </a:pathLst>
          </a:custGeom>
          <a:ln w="101600">
            <a:solidFill>
              <a:srgbClr val="FFAD1D"/>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537" name="Group"/>
          <p:cNvGrpSpPr/>
          <p:nvPr/>
        </p:nvGrpSpPr>
        <p:grpSpPr>
          <a:xfrm>
            <a:off x="6892111" y="11151661"/>
            <a:ext cx="1597886" cy="1033183"/>
            <a:chOff x="0" y="0"/>
            <a:chExt cx="1597884" cy="1033181"/>
          </a:xfrm>
        </p:grpSpPr>
        <p:sp>
          <p:nvSpPr>
            <p:cNvPr id="535" name="Oval"/>
            <p:cNvSpPr/>
            <p:nvPr/>
          </p:nvSpPr>
          <p:spPr>
            <a:xfrm>
              <a:off x="0" y="0"/>
              <a:ext cx="1597885" cy="893481"/>
            </a:xfrm>
            <a:prstGeom prst="ellipse">
              <a:avLst/>
            </a:prstGeom>
            <a:solidFill>
              <a:srgbClr val="FFAD1D"/>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36" name="400s- 1400s bce"/>
            <p:cNvSpPr txBox="1"/>
            <p:nvPr/>
          </p:nvSpPr>
          <p:spPr>
            <a:xfrm>
              <a:off x="326150" y="75617"/>
              <a:ext cx="951542" cy="9575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1900"/>
                </a:lnSpc>
                <a:spcBef>
                  <a:spcPts val="200"/>
                </a:spcBef>
                <a:defRPr sz="2200" b="1" i="0">
                  <a:solidFill>
                    <a:srgbClr val="000000"/>
                  </a:solidFill>
                  <a:effectLst/>
                  <a:latin typeface="Arial"/>
                  <a:ea typeface="Arial"/>
                  <a:cs typeface="Arial"/>
                  <a:sym typeface="Arial"/>
                </a:defRPr>
              </a:pPr>
              <a:r>
                <a:rPr dirty="0"/>
                <a:t>400s-</a:t>
              </a:r>
              <a:br>
                <a:rPr dirty="0"/>
              </a:br>
              <a:r>
                <a:rPr dirty="0"/>
                <a:t>1400s</a:t>
              </a:r>
              <a:br>
                <a:rPr dirty="0"/>
              </a:br>
              <a:r>
                <a:rPr cap="small" dirty="0" err="1"/>
                <a:t>bce</a:t>
              </a:r>
              <a:endParaRPr cap="small" dirty="0"/>
            </a:p>
          </p:txBody>
        </p:sp>
      </p:grpSp>
      <p:sp>
        <p:nvSpPr>
          <p:cNvPr id="538" name="Line"/>
          <p:cNvSpPr/>
          <p:nvPr/>
        </p:nvSpPr>
        <p:spPr>
          <a:xfrm>
            <a:off x="10700345" y="9958519"/>
            <a:ext cx="3292804" cy="1875092"/>
          </a:xfrm>
          <a:custGeom>
            <a:avLst/>
            <a:gdLst/>
            <a:ahLst/>
            <a:cxnLst>
              <a:cxn ang="0">
                <a:pos x="wd2" y="hd2"/>
              </a:cxn>
              <a:cxn ang="5400000">
                <a:pos x="wd2" y="hd2"/>
              </a:cxn>
              <a:cxn ang="10800000">
                <a:pos x="wd2" y="hd2"/>
              </a:cxn>
              <a:cxn ang="16200000">
                <a:pos x="wd2" y="hd2"/>
              </a:cxn>
            </a:cxnLst>
            <a:rect l="0" t="0" r="r" b="b"/>
            <a:pathLst>
              <a:path w="21600" h="21345" extrusionOk="0">
                <a:moveTo>
                  <a:pt x="0" y="836"/>
                </a:moveTo>
                <a:cubicBezTo>
                  <a:pt x="862" y="-94"/>
                  <a:pt x="1924" y="-255"/>
                  <a:pt x="2862" y="388"/>
                </a:cubicBezTo>
                <a:cubicBezTo>
                  <a:pt x="3867" y="1077"/>
                  <a:pt x="4576" y="2574"/>
                  <a:pt x="5300" y="3977"/>
                </a:cubicBezTo>
                <a:cubicBezTo>
                  <a:pt x="6567" y="6433"/>
                  <a:pt x="7965" y="8674"/>
                  <a:pt x="9462" y="10705"/>
                </a:cubicBezTo>
                <a:cubicBezTo>
                  <a:pt x="13067" y="15597"/>
                  <a:pt x="17191" y="19212"/>
                  <a:pt x="21600" y="21345"/>
                </a:cubicBezTo>
              </a:path>
            </a:pathLst>
          </a:custGeom>
          <a:ln w="101600">
            <a:solidFill>
              <a:srgbClr val="FFAD1D"/>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539" name="Line"/>
          <p:cNvSpPr/>
          <p:nvPr/>
        </p:nvSpPr>
        <p:spPr>
          <a:xfrm>
            <a:off x="10816499" y="10318549"/>
            <a:ext cx="8489418" cy="3397451"/>
          </a:xfrm>
          <a:custGeom>
            <a:avLst/>
            <a:gdLst/>
            <a:ahLst/>
            <a:cxnLst>
              <a:cxn ang="0">
                <a:pos x="wd2" y="hd2"/>
              </a:cxn>
              <a:cxn ang="5400000">
                <a:pos x="wd2" y="hd2"/>
              </a:cxn>
              <a:cxn ang="10800000">
                <a:pos x="wd2" y="hd2"/>
              </a:cxn>
              <a:cxn ang="16200000">
                <a:pos x="wd2" y="hd2"/>
              </a:cxn>
            </a:cxnLst>
            <a:rect l="0" t="0" r="r" b="b"/>
            <a:pathLst>
              <a:path w="21600" h="19249" extrusionOk="0">
                <a:moveTo>
                  <a:pt x="0" y="0"/>
                </a:moveTo>
                <a:cubicBezTo>
                  <a:pt x="606" y="126"/>
                  <a:pt x="1179" y="509"/>
                  <a:pt x="1604" y="1119"/>
                </a:cubicBezTo>
                <a:cubicBezTo>
                  <a:pt x="2554" y="2480"/>
                  <a:pt x="2632" y="4593"/>
                  <a:pt x="2717" y="6590"/>
                </a:cubicBezTo>
                <a:cubicBezTo>
                  <a:pt x="2815" y="8865"/>
                  <a:pt x="2948" y="10391"/>
                  <a:pt x="3549" y="12009"/>
                </a:cubicBezTo>
                <a:cubicBezTo>
                  <a:pt x="4186" y="13724"/>
                  <a:pt x="5224" y="14668"/>
                  <a:pt x="6251" y="15494"/>
                </a:cubicBezTo>
                <a:cubicBezTo>
                  <a:pt x="11490" y="19706"/>
                  <a:pt x="17632" y="21600"/>
                  <a:pt x="21600" y="14523"/>
                </a:cubicBezTo>
              </a:path>
            </a:pathLst>
          </a:custGeom>
          <a:ln w="101600">
            <a:solidFill>
              <a:srgbClr val="FFAD1D"/>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dirty="0"/>
          </a:p>
        </p:txBody>
      </p:sp>
      <p:grpSp>
        <p:nvGrpSpPr>
          <p:cNvPr id="546" name="Group"/>
          <p:cNvGrpSpPr/>
          <p:nvPr/>
        </p:nvGrpSpPr>
        <p:grpSpPr>
          <a:xfrm>
            <a:off x="11148087" y="10590601"/>
            <a:ext cx="2119678" cy="2785783"/>
            <a:chOff x="0" y="0"/>
            <a:chExt cx="2119676" cy="2785782"/>
          </a:xfrm>
        </p:grpSpPr>
        <p:grpSp>
          <p:nvGrpSpPr>
            <p:cNvPr id="542" name="Group"/>
            <p:cNvGrpSpPr/>
            <p:nvPr/>
          </p:nvGrpSpPr>
          <p:grpSpPr>
            <a:xfrm>
              <a:off x="482600" y="-1"/>
              <a:ext cx="1637077" cy="1139017"/>
              <a:chOff x="0" y="0"/>
              <a:chExt cx="1637076" cy="1139015"/>
            </a:xfrm>
          </p:grpSpPr>
          <p:sp>
            <p:nvSpPr>
              <p:cNvPr id="540" name="Oval"/>
              <p:cNvSpPr/>
              <p:nvPr/>
            </p:nvSpPr>
            <p:spPr>
              <a:xfrm>
                <a:off x="19595" y="0"/>
                <a:ext cx="1597886" cy="893481"/>
              </a:xfrm>
              <a:prstGeom prst="ellipse">
                <a:avLst/>
              </a:prstGeom>
              <a:solidFill>
                <a:srgbClr val="FFAD1D"/>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41" name="c. 100 bce - 400s ce"/>
              <p:cNvSpPr txBox="1"/>
              <p:nvPr/>
            </p:nvSpPr>
            <p:spPr>
              <a:xfrm>
                <a:off x="0" y="181451"/>
                <a:ext cx="1637077" cy="9575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1900"/>
                  </a:lnSpc>
                  <a:spcBef>
                    <a:spcPts val="200"/>
                  </a:spcBef>
                  <a:defRPr sz="2200" b="1" i="0">
                    <a:solidFill>
                      <a:srgbClr val="000000"/>
                    </a:solidFill>
                    <a:effectLst/>
                    <a:latin typeface="Arial"/>
                    <a:ea typeface="Arial"/>
                    <a:cs typeface="Arial"/>
                    <a:sym typeface="Arial"/>
                  </a:defRPr>
                </a:pPr>
                <a:r>
                  <a:t>c. 100 </a:t>
                </a:r>
                <a:r>
                  <a:rPr cap="small"/>
                  <a:t>bce</a:t>
                </a:r>
                <a:br>
                  <a:rPr cap="small"/>
                </a:br>
                <a:r>
                  <a:rPr cap="small"/>
                  <a:t>- 400s ce</a:t>
                </a:r>
              </a:p>
            </p:txBody>
          </p:sp>
        </p:grpSp>
        <p:grpSp>
          <p:nvGrpSpPr>
            <p:cNvPr id="545" name="Group"/>
            <p:cNvGrpSpPr/>
            <p:nvPr/>
          </p:nvGrpSpPr>
          <p:grpSpPr>
            <a:xfrm>
              <a:off x="0" y="1583266"/>
              <a:ext cx="1637077" cy="1202517"/>
              <a:chOff x="0" y="0"/>
              <a:chExt cx="1637076" cy="1202515"/>
            </a:xfrm>
          </p:grpSpPr>
          <p:sp>
            <p:nvSpPr>
              <p:cNvPr id="543" name="Oval"/>
              <p:cNvSpPr/>
              <p:nvPr/>
            </p:nvSpPr>
            <p:spPr>
              <a:xfrm>
                <a:off x="19595" y="0"/>
                <a:ext cx="1597886" cy="893481"/>
              </a:xfrm>
              <a:prstGeom prst="ellipse">
                <a:avLst/>
              </a:prstGeom>
              <a:solidFill>
                <a:srgbClr val="FFAD1D"/>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44" name="c. 1- 600s ce"/>
              <p:cNvSpPr txBox="1"/>
              <p:nvPr/>
            </p:nvSpPr>
            <p:spPr>
              <a:xfrm>
                <a:off x="0" y="244951"/>
                <a:ext cx="1637077" cy="9575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1900"/>
                  </a:lnSpc>
                  <a:spcBef>
                    <a:spcPts val="200"/>
                  </a:spcBef>
                  <a:defRPr sz="2200" b="1" i="0">
                    <a:solidFill>
                      <a:srgbClr val="000000"/>
                    </a:solidFill>
                    <a:effectLst/>
                    <a:latin typeface="Arial"/>
                    <a:ea typeface="Arial"/>
                    <a:cs typeface="Arial"/>
                    <a:sym typeface="Arial"/>
                  </a:defRPr>
                </a:pPr>
                <a:r>
                  <a:t>c. 1</a:t>
                </a:r>
                <a:r>
                  <a:rPr cap="small"/>
                  <a:t>- 600s ce</a:t>
                </a:r>
              </a:p>
            </p:txBody>
          </p:sp>
        </p:grpSp>
      </p:grpSp>
      <p:sp>
        <p:nvSpPr>
          <p:cNvPr id="547" name="Line"/>
          <p:cNvSpPr/>
          <p:nvPr/>
        </p:nvSpPr>
        <p:spPr>
          <a:xfrm>
            <a:off x="4254154" y="3452665"/>
            <a:ext cx="2304412" cy="3279857"/>
          </a:xfrm>
          <a:custGeom>
            <a:avLst/>
            <a:gdLst/>
            <a:ahLst/>
            <a:cxnLst>
              <a:cxn ang="0">
                <a:pos x="wd2" y="hd2"/>
              </a:cxn>
              <a:cxn ang="5400000">
                <a:pos x="wd2" y="hd2"/>
              </a:cxn>
              <a:cxn ang="10800000">
                <a:pos x="wd2" y="hd2"/>
              </a:cxn>
              <a:cxn ang="16200000">
                <a:pos x="wd2" y="hd2"/>
              </a:cxn>
            </a:cxnLst>
            <a:rect l="0" t="0" r="r" b="b"/>
            <a:pathLst>
              <a:path w="21531" h="21600" extrusionOk="0">
                <a:moveTo>
                  <a:pt x="21531" y="21600"/>
                </a:moveTo>
                <a:cubicBezTo>
                  <a:pt x="17556" y="21068"/>
                  <a:pt x="13812" y="19887"/>
                  <a:pt x="10602" y="18151"/>
                </a:cubicBezTo>
                <a:cubicBezTo>
                  <a:pt x="7528" y="16489"/>
                  <a:pt x="5024" y="14346"/>
                  <a:pt x="3289" y="11960"/>
                </a:cubicBezTo>
                <a:cubicBezTo>
                  <a:pt x="1300" y="9689"/>
                  <a:pt x="181" y="7118"/>
                  <a:pt x="19" y="4404"/>
                </a:cubicBezTo>
                <a:cubicBezTo>
                  <a:pt x="-69" y="2922"/>
                  <a:pt x="147" y="1439"/>
                  <a:pt x="660" y="0"/>
                </a:cubicBezTo>
              </a:path>
            </a:pathLst>
          </a:custGeom>
          <a:ln w="101600">
            <a:solidFill>
              <a:srgbClr val="FFF900"/>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550" name="Group"/>
          <p:cNvGrpSpPr/>
          <p:nvPr/>
        </p:nvGrpSpPr>
        <p:grpSpPr>
          <a:xfrm>
            <a:off x="4023057" y="4989857"/>
            <a:ext cx="1597886" cy="899857"/>
            <a:chOff x="0" y="0"/>
            <a:chExt cx="1597884" cy="899855"/>
          </a:xfrm>
        </p:grpSpPr>
        <p:sp>
          <p:nvSpPr>
            <p:cNvPr id="548" name="Oval"/>
            <p:cNvSpPr/>
            <p:nvPr/>
          </p:nvSpPr>
          <p:spPr>
            <a:xfrm>
              <a:off x="0" y="0"/>
              <a:ext cx="1597885" cy="893481"/>
            </a:xfrm>
            <a:prstGeom prst="ellipse">
              <a:avLst/>
            </a:prstGeom>
            <a:solidFill>
              <a:srgbClr val="FDF900"/>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49" name="100s bce…"/>
            <p:cNvSpPr txBox="1"/>
            <p:nvPr/>
          </p:nvSpPr>
          <p:spPr>
            <a:xfrm>
              <a:off x="159314" y="158937"/>
              <a:ext cx="127925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100s </a:t>
              </a:r>
              <a:r>
                <a:rPr cap="small"/>
                <a:t>bce</a:t>
              </a:r>
            </a:p>
            <a:p>
              <a:pPr defTabSz="457200">
                <a:lnSpc>
                  <a:spcPts val="2000"/>
                </a:lnSpc>
                <a:spcBef>
                  <a:spcPts val="200"/>
                </a:spcBef>
                <a:defRPr sz="2200" b="1" i="0">
                  <a:solidFill>
                    <a:srgbClr val="000000"/>
                  </a:solidFill>
                  <a:effectLst/>
                  <a:latin typeface="Arial"/>
                  <a:ea typeface="Arial"/>
                  <a:cs typeface="Arial"/>
                  <a:sym typeface="Arial"/>
                </a:defRPr>
              </a:pPr>
              <a:r>
                <a:rPr cap="small"/>
                <a:t>- 100 ce</a:t>
              </a:r>
            </a:p>
          </p:txBody>
        </p:sp>
      </p:grpSp>
      <p:sp>
        <p:nvSpPr>
          <p:cNvPr id="551" name="Line"/>
          <p:cNvSpPr/>
          <p:nvPr/>
        </p:nvSpPr>
        <p:spPr>
          <a:xfrm>
            <a:off x="4582828" y="1961060"/>
            <a:ext cx="12988789" cy="1566632"/>
          </a:xfrm>
          <a:custGeom>
            <a:avLst/>
            <a:gdLst/>
            <a:ahLst/>
            <a:cxnLst>
              <a:cxn ang="0">
                <a:pos x="wd2" y="hd2"/>
              </a:cxn>
              <a:cxn ang="5400000">
                <a:pos x="wd2" y="hd2"/>
              </a:cxn>
              <a:cxn ang="10800000">
                <a:pos x="wd2" y="hd2"/>
              </a:cxn>
              <a:cxn ang="16200000">
                <a:pos x="wd2" y="hd2"/>
              </a:cxn>
            </a:cxnLst>
            <a:rect l="0" t="0" r="r" b="b"/>
            <a:pathLst>
              <a:path w="21600" h="19964" extrusionOk="0">
                <a:moveTo>
                  <a:pt x="0" y="16452"/>
                </a:moveTo>
                <a:cubicBezTo>
                  <a:pt x="1356" y="11089"/>
                  <a:pt x="2789" y="6941"/>
                  <a:pt x="4269" y="4091"/>
                </a:cubicBezTo>
                <a:cubicBezTo>
                  <a:pt x="6617" y="-430"/>
                  <a:pt x="9070" y="-1636"/>
                  <a:pt x="11425" y="2680"/>
                </a:cubicBezTo>
                <a:cubicBezTo>
                  <a:pt x="12519" y="4685"/>
                  <a:pt x="13574" y="7870"/>
                  <a:pt x="14679" y="9460"/>
                </a:cubicBezTo>
                <a:cubicBezTo>
                  <a:pt x="15769" y="11029"/>
                  <a:pt x="16884" y="11015"/>
                  <a:pt x="17984" y="12106"/>
                </a:cubicBezTo>
                <a:cubicBezTo>
                  <a:pt x="19234" y="13343"/>
                  <a:pt x="20452" y="15992"/>
                  <a:pt x="21600" y="19964"/>
                </a:cubicBezTo>
              </a:path>
            </a:pathLst>
          </a:custGeom>
          <a:ln w="101600">
            <a:solidFill>
              <a:srgbClr val="FFF900"/>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552" name="Line"/>
          <p:cNvSpPr/>
          <p:nvPr/>
        </p:nvSpPr>
        <p:spPr>
          <a:xfrm>
            <a:off x="14369428" y="3660901"/>
            <a:ext cx="5231713" cy="8350000"/>
          </a:xfrm>
          <a:custGeom>
            <a:avLst/>
            <a:gdLst/>
            <a:ahLst/>
            <a:cxnLst>
              <a:cxn ang="0">
                <a:pos x="wd2" y="hd2"/>
              </a:cxn>
              <a:cxn ang="5400000">
                <a:pos x="wd2" y="hd2"/>
              </a:cxn>
              <a:cxn ang="10800000">
                <a:pos x="wd2" y="hd2"/>
              </a:cxn>
              <a:cxn ang="16200000">
                <a:pos x="wd2" y="hd2"/>
              </a:cxn>
            </a:cxnLst>
            <a:rect l="0" t="0" r="r" b="b"/>
            <a:pathLst>
              <a:path w="21076" h="21600" extrusionOk="0">
                <a:moveTo>
                  <a:pt x="13353" y="0"/>
                </a:moveTo>
                <a:cubicBezTo>
                  <a:pt x="17007" y="400"/>
                  <a:pt x="19941" y="2157"/>
                  <a:pt x="20817" y="4470"/>
                </a:cubicBezTo>
                <a:cubicBezTo>
                  <a:pt x="21530" y="6353"/>
                  <a:pt x="20748" y="8341"/>
                  <a:pt x="18711" y="9770"/>
                </a:cubicBezTo>
                <a:cubicBezTo>
                  <a:pt x="15914" y="11731"/>
                  <a:pt x="11583" y="12193"/>
                  <a:pt x="7421" y="12186"/>
                </a:cubicBezTo>
                <a:cubicBezTo>
                  <a:pt x="5313" y="12183"/>
                  <a:pt x="3076" y="12113"/>
                  <a:pt x="1397" y="12936"/>
                </a:cubicBezTo>
                <a:cubicBezTo>
                  <a:pt x="524" y="13364"/>
                  <a:pt x="-70" y="14006"/>
                  <a:pt x="6" y="14705"/>
                </a:cubicBezTo>
                <a:cubicBezTo>
                  <a:pt x="213" y="16606"/>
                  <a:pt x="4205" y="16929"/>
                  <a:pt x="5419" y="18520"/>
                </a:cubicBezTo>
                <a:cubicBezTo>
                  <a:pt x="5858" y="19095"/>
                  <a:pt x="5892" y="19730"/>
                  <a:pt x="5571" y="20286"/>
                </a:cubicBezTo>
                <a:lnTo>
                  <a:pt x="3725" y="21600"/>
                </a:lnTo>
              </a:path>
            </a:pathLst>
          </a:custGeom>
          <a:ln w="101600">
            <a:solidFill>
              <a:srgbClr val="FFF900"/>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dirty="0"/>
          </a:p>
        </p:txBody>
      </p:sp>
      <p:grpSp>
        <p:nvGrpSpPr>
          <p:cNvPr id="559" name="Group"/>
          <p:cNvGrpSpPr/>
          <p:nvPr/>
        </p:nvGrpSpPr>
        <p:grpSpPr>
          <a:xfrm>
            <a:off x="8768033" y="1634048"/>
            <a:ext cx="11036318" cy="6221239"/>
            <a:chOff x="0" y="0"/>
            <a:chExt cx="11036316" cy="6221238"/>
          </a:xfrm>
        </p:grpSpPr>
        <p:grpSp>
          <p:nvGrpSpPr>
            <p:cNvPr id="555" name="Group"/>
            <p:cNvGrpSpPr/>
            <p:nvPr/>
          </p:nvGrpSpPr>
          <p:grpSpPr>
            <a:xfrm>
              <a:off x="0" y="-1"/>
              <a:ext cx="1597885" cy="899857"/>
              <a:chOff x="0" y="0"/>
              <a:chExt cx="1597884" cy="899855"/>
            </a:xfrm>
          </p:grpSpPr>
          <p:sp>
            <p:nvSpPr>
              <p:cNvPr id="553" name="Oval"/>
              <p:cNvSpPr/>
              <p:nvPr/>
            </p:nvSpPr>
            <p:spPr>
              <a:xfrm>
                <a:off x="0" y="0"/>
                <a:ext cx="1597885" cy="893481"/>
              </a:xfrm>
              <a:prstGeom prst="ellipse">
                <a:avLst/>
              </a:prstGeom>
              <a:solidFill>
                <a:srgbClr val="FDF900"/>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54" name="c. 1-  100s ce"/>
              <p:cNvSpPr txBox="1"/>
              <p:nvPr/>
            </p:nvSpPr>
            <p:spPr>
              <a:xfrm>
                <a:off x="159314" y="158937"/>
                <a:ext cx="127925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c. 1</a:t>
                </a:r>
                <a:r>
                  <a:rPr cap="small"/>
                  <a:t>- </a:t>
                </a:r>
                <a:br>
                  <a:rPr cap="small"/>
                </a:br>
                <a:r>
                  <a:rPr cap="small"/>
                  <a:t>100s ce</a:t>
                </a:r>
              </a:p>
            </p:txBody>
          </p:sp>
        </p:grpSp>
        <p:grpSp>
          <p:nvGrpSpPr>
            <p:cNvPr id="558" name="Group"/>
            <p:cNvGrpSpPr/>
            <p:nvPr/>
          </p:nvGrpSpPr>
          <p:grpSpPr>
            <a:xfrm>
              <a:off x="9438431" y="5321382"/>
              <a:ext cx="1597886" cy="899857"/>
              <a:chOff x="0" y="0"/>
              <a:chExt cx="1597884" cy="899855"/>
            </a:xfrm>
          </p:grpSpPr>
          <p:sp>
            <p:nvSpPr>
              <p:cNvPr id="556" name="Oval"/>
              <p:cNvSpPr/>
              <p:nvPr/>
            </p:nvSpPr>
            <p:spPr>
              <a:xfrm>
                <a:off x="0" y="0"/>
                <a:ext cx="1597885" cy="893481"/>
              </a:xfrm>
              <a:prstGeom prst="ellipse">
                <a:avLst/>
              </a:prstGeom>
              <a:solidFill>
                <a:srgbClr val="FDF900"/>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57" name="c. 1-  100s ce"/>
              <p:cNvSpPr txBox="1"/>
              <p:nvPr/>
            </p:nvSpPr>
            <p:spPr>
              <a:xfrm>
                <a:off x="159314" y="158937"/>
                <a:ext cx="127925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c. 1</a:t>
                </a:r>
                <a:r>
                  <a:rPr cap="small"/>
                  <a:t>- </a:t>
                </a:r>
                <a:br>
                  <a:rPr cap="small"/>
                </a:br>
                <a:r>
                  <a:rPr cap="small"/>
                  <a:t>100s ce</a:t>
                </a:r>
              </a:p>
            </p:txBody>
          </p:sp>
        </p:grpSp>
      </p:grpSp>
      <p:sp>
        <p:nvSpPr>
          <p:cNvPr id="560" name="Line"/>
          <p:cNvSpPr/>
          <p:nvPr/>
        </p:nvSpPr>
        <p:spPr>
          <a:xfrm>
            <a:off x="14037895" y="3791741"/>
            <a:ext cx="3532161" cy="3475005"/>
          </a:xfrm>
          <a:custGeom>
            <a:avLst/>
            <a:gdLst/>
            <a:ahLst/>
            <a:cxnLst>
              <a:cxn ang="0">
                <a:pos x="wd2" y="hd2"/>
              </a:cxn>
              <a:cxn ang="5400000">
                <a:pos x="wd2" y="hd2"/>
              </a:cxn>
              <a:cxn ang="10800000">
                <a:pos x="wd2" y="hd2"/>
              </a:cxn>
              <a:cxn ang="16200000">
                <a:pos x="wd2" y="hd2"/>
              </a:cxn>
            </a:cxnLst>
            <a:rect l="0" t="0" r="r" b="b"/>
            <a:pathLst>
              <a:path w="21061" h="21600" extrusionOk="0">
                <a:moveTo>
                  <a:pt x="20581" y="0"/>
                </a:moveTo>
                <a:cubicBezTo>
                  <a:pt x="21600" y="3684"/>
                  <a:pt x="20978" y="7654"/>
                  <a:pt x="18885" y="10807"/>
                </a:cubicBezTo>
                <a:cubicBezTo>
                  <a:pt x="17560" y="12804"/>
                  <a:pt x="16361" y="14208"/>
                  <a:pt x="13512" y="15125"/>
                </a:cubicBezTo>
                <a:cubicBezTo>
                  <a:pt x="11338" y="15930"/>
                  <a:pt x="9216" y="16996"/>
                  <a:pt x="7245" y="18015"/>
                </a:cubicBezTo>
                <a:cubicBezTo>
                  <a:pt x="4850" y="19254"/>
                  <a:pt x="2382" y="20333"/>
                  <a:pt x="0" y="21600"/>
                </a:cubicBezTo>
              </a:path>
            </a:pathLst>
          </a:custGeom>
          <a:ln w="101600">
            <a:solidFill>
              <a:srgbClr val="FFF900"/>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567" name="Group"/>
          <p:cNvGrpSpPr/>
          <p:nvPr/>
        </p:nvGrpSpPr>
        <p:grpSpPr>
          <a:xfrm>
            <a:off x="14848349" y="4986120"/>
            <a:ext cx="3179670" cy="1887860"/>
            <a:chOff x="0" y="0"/>
            <a:chExt cx="3179668" cy="1887859"/>
          </a:xfrm>
        </p:grpSpPr>
        <p:grpSp>
          <p:nvGrpSpPr>
            <p:cNvPr id="563" name="Group"/>
            <p:cNvGrpSpPr/>
            <p:nvPr/>
          </p:nvGrpSpPr>
          <p:grpSpPr>
            <a:xfrm>
              <a:off x="1581784" y="-1"/>
              <a:ext cx="1597885" cy="899857"/>
              <a:chOff x="0" y="0"/>
              <a:chExt cx="1597884" cy="899855"/>
            </a:xfrm>
          </p:grpSpPr>
          <p:sp>
            <p:nvSpPr>
              <p:cNvPr id="561" name="Oval"/>
              <p:cNvSpPr/>
              <p:nvPr/>
            </p:nvSpPr>
            <p:spPr>
              <a:xfrm>
                <a:off x="0" y="0"/>
                <a:ext cx="1597885" cy="893481"/>
              </a:xfrm>
              <a:prstGeom prst="ellipse">
                <a:avLst/>
              </a:prstGeom>
              <a:solidFill>
                <a:srgbClr val="FDF900"/>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62" name="300s-  400s ce ?"/>
              <p:cNvSpPr txBox="1"/>
              <p:nvPr/>
            </p:nvSpPr>
            <p:spPr>
              <a:xfrm>
                <a:off x="108514" y="158937"/>
                <a:ext cx="1479745"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300s</a:t>
                </a:r>
                <a:r>
                  <a:rPr cap="small"/>
                  <a:t>- </a:t>
                </a:r>
                <a:br>
                  <a:rPr cap="small"/>
                </a:br>
                <a:r>
                  <a:rPr cap="small"/>
                  <a:t>400s ce ?</a:t>
                </a:r>
              </a:p>
            </p:txBody>
          </p:sp>
        </p:grpSp>
        <p:grpSp>
          <p:nvGrpSpPr>
            <p:cNvPr id="566" name="Group"/>
            <p:cNvGrpSpPr/>
            <p:nvPr/>
          </p:nvGrpSpPr>
          <p:grpSpPr>
            <a:xfrm>
              <a:off x="0" y="988003"/>
              <a:ext cx="1597885" cy="899857"/>
              <a:chOff x="0" y="0"/>
              <a:chExt cx="1597884" cy="899855"/>
            </a:xfrm>
          </p:grpSpPr>
          <p:sp>
            <p:nvSpPr>
              <p:cNvPr id="564" name="Oval"/>
              <p:cNvSpPr/>
              <p:nvPr/>
            </p:nvSpPr>
            <p:spPr>
              <a:xfrm>
                <a:off x="0" y="0"/>
                <a:ext cx="1597885" cy="893481"/>
              </a:xfrm>
              <a:prstGeom prst="ellipse">
                <a:avLst/>
              </a:prstGeom>
              <a:solidFill>
                <a:srgbClr val="FDF900"/>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65" name="500s-  ce ?"/>
              <p:cNvSpPr txBox="1"/>
              <p:nvPr/>
            </p:nvSpPr>
            <p:spPr>
              <a:xfrm>
                <a:off x="159314" y="158937"/>
                <a:ext cx="127925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500s</a:t>
                </a:r>
                <a:r>
                  <a:rPr cap="small"/>
                  <a:t>- </a:t>
                </a:r>
                <a:br>
                  <a:rPr cap="small"/>
                </a:br>
                <a:r>
                  <a:rPr cap="small"/>
                  <a:t>ce ?</a:t>
                </a:r>
              </a:p>
            </p:txBody>
          </p:sp>
        </p:grpSp>
      </p:grpSp>
      <p:sp>
        <p:nvSpPr>
          <p:cNvPr id="568" name="Rounded Rectangle"/>
          <p:cNvSpPr/>
          <p:nvPr/>
        </p:nvSpPr>
        <p:spPr>
          <a:xfrm>
            <a:off x="3534833" y="-280459"/>
            <a:ext cx="17314136" cy="1601193"/>
          </a:xfrm>
          <a:prstGeom prst="roundRect">
            <a:avLst>
              <a:gd name="adj" fmla="val 18877"/>
            </a:avLst>
          </a:prstGeom>
          <a:gradFill>
            <a:gsLst>
              <a:gs pos="0">
                <a:srgbClr val="FFD000"/>
              </a:gs>
              <a:gs pos="71185">
                <a:srgbClr val="FD9E26">
                  <a:alpha val="96071"/>
                </a:srgbClr>
              </a:gs>
              <a:gs pos="100000">
                <a:srgbClr val="D2822A">
                  <a:alpha val="94015"/>
                </a:srgbClr>
              </a:gs>
              <a:gs pos="100000">
                <a:srgbClr val="DB9809"/>
              </a:gs>
            </a:gsLst>
            <a:lin ang="5400000"/>
          </a:gradFill>
          <a:ln w="12700">
            <a:miter lim="400000"/>
          </a:ln>
          <a:effectLst>
            <a:outerShdw blurRad="292100" dir="5400000" rotWithShape="0">
              <a:srgbClr val="000000"/>
            </a:outerShdw>
          </a:effectLst>
        </p:spPr>
        <p:txBody>
          <a:bodyPr lIns="50800" tIns="50800" rIns="50800" bIns="50800" anchor="ct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569" name="noun_Buddhism_194477-4.png" descr="noun_Buddhism_194477-4.png"/>
          <p:cNvPicPr>
            <a:picLocks noChangeAspect="1"/>
          </p:cNvPicPr>
          <p:nvPr/>
        </p:nvPicPr>
        <p:blipFill>
          <a:blip r:embed="rId3"/>
          <a:stretch>
            <a:fillRect/>
          </a:stretch>
        </p:blipFill>
        <p:spPr>
          <a:xfrm>
            <a:off x="4047794" y="-94556"/>
            <a:ext cx="1601193" cy="1601193"/>
          </a:xfrm>
          <a:prstGeom prst="rect">
            <a:avLst/>
          </a:prstGeom>
          <a:ln w="12700">
            <a:miter lim="400000"/>
          </a:ln>
          <a:effectLst>
            <a:outerShdw blurRad="76200" dist="25400" dir="13262357" rotWithShape="0">
              <a:srgbClr val="000000"/>
            </a:outerShdw>
          </a:effectLst>
        </p:spPr>
      </p:pic>
      <p:sp>
        <p:nvSpPr>
          <p:cNvPr id="570" name="The Spread of Buddhism"/>
          <p:cNvSpPr txBox="1"/>
          <p:nvPr/>
        </p:nvSpPr>
        <p:spPr>
          <a:xfrm>
            <a:off x="7746111" y="-388366"/>
            <a:ext cx="8891779"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D2CEC5"/>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The Spread of Buddhism</a:t>
            </a:r>
          </a:p>
        </p:txBody>
      </p:sp>
      <p:sp>
        <p:nvSpPr>
          <p:cNvPr id="571" name="Line"/>
          <p:cNvSpPr/>
          <p:nvPr/>
        </p:nvSpPr>
        <p:spPr>
          <a:xfrm>
            <a:off x="17703826" y="2065722"/>
            <a:ext cx="3305110" cy="1704595"/>
          </a:xfrm>
          <a:custGeom>
            <a:avLst/>
            <a:gdLst/>
            <a:ahLst/>
            <a:cxnLst>
              <a:cxn ang="0">
                <a:pos x="wd2" y="hd2"/>
              </a:cxn>
              <a:cxn ang="5400000">
                <a:pos x="wd2" y="hd2"/>
              </a:cxn>
              <a:cxn ang="10800000">
                <a:pos x="wd2" y="hd2"/>
              </a:cxn>
              <a:cxn ang="16200000">
                <a:pos x="wd2" y="hd2"/>
              </a:cxn>
            </a:cxnLst>
            <a:rect l="0" t="0" r="r" b="b"/>
            <a:pathLst>
              <a:path w="21577" h="20901" extrusionOk="0">
                <a:moveTo>
                  <a:pt x="0" y="15471"/>
                </a:moveTo>
                <a:cubicBezTo>
                  <a:pt x="-23" y="9969"/>
                  <a:pt x="1523" y="4865"/>
                  <a:pt x="4053" y="2092"/>
                </a:cubicBezTo>
                <a:cubicBezTo>
                  <a:pt x="6572" y="-670"/>
                  <a:pt x="9684" y="-699"/>
                  <a:pt x="12217" y="2016"/>
                </a:cubicBezTo>
                <a:cubicBezTo>
                  <a:pt x="14507" y="4471"/>
                  <a:pt x="15950" y="8790"/>
                  <a:pt x="17561" y="12687"/>
                </a:cubicBezTo>
                <a:cubicBezTo>
                  <a:pt x="18777" y="15628"/>
                  <a:pt x="20120" y="18375"/>
                  <a:pt x="21577" y="20901"/>
                </a:cubicBezTo>
              </a:path>
            </a:pathLst>
          </a:custGeom>
          <a:ln w="101600">
            <a:solidFill>
              <a:srgbClr val="FFF900"/>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572" name="Line"/>
          <p:cNvSpPr/>
          <p:nvPr/>
        </p:nvSpPr>
        <p:spPr>
          <a:xfrm>
            <a:off x="21137787" y="2754880"/>
            <a:ext cx="2176663" cy="2441314"/>
          </a:xfrm>
          <a:custGeom>
            <a:avLst/>
            <a:gdLst/>
            <a:ahLst/>
            <a:cxnLst>
              <a:cxn ang="0">
                <a:pos x="wd2" y="hd2"/>
              </a:cxn>
              <a:cxn ang="5400000">
                <a:pos x="wd2" y="hd2"/>
              </a:cxn>
              <a:cxn ang="10800000">
                <a:pos x="wd2" y="hd2"/>
              </a:cxn>
              <a:cxn ang="16200000">
                <a:pos x="wd2" y="hd2"/>
              </a:cxn>
            </a:cxnLst>
            <a:rect l="0" t="0" r="r" b="b"/>
            <a:pathLst>
              <a:path w="20429" h="20771" extrusionOk="0">
                <a:moveTo>
                  <a:pt x="0" y="15431"/>
                </a:moveTo>
                <a:cubicBezTo>
                  <a:pt x="1088" y="18009"/>
                  <a:pt x="3522" y="19926"/>
                  <a:pt x="6490" y="20543"/>
                </a:cubicBezTo>
                <a:cubicBezTo>
                  <a:pt x="11575" y="21600"/>
                  <a:pt x="16581" y="18873"/>
                  <a:pt x="18949" y="14556"/>
                </a:cubicBezTo>
                <a:cubicBezTo>
                  <a:pt x="21600" y="9724"/>
                  <a:pt x="20628" y="3905"/>
                  <a:pt x="16519" y="0"/>
                </a:cubicBezTo>
              </a:path>
            </a:pathLst>
          </a:custGeom>
          <a:ln w="101600">
            <a:solidFill>
              <a:srgbClr val="FFF900"/>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579" name="Group"/>
          <p:cNvGrpSpPr/>
          <p:nvPr/>
        </p:nvGrpSpPr>
        <p:grpSpPr>
          <a:xfrm>
            <a:off x="18139040" y="1743298"/>
            <a:ext cx="4887700" cy="3824179"/>
            <a:chOff x="0" y="0"/>
            <a:chExt cx="4887699" cy="3824177"/>
          </a:xfrm>
        </p:grpSpPr>
        <p:grpSp>
          <p:nvGrpSpPr>
            <p:cNvPr id="575" name="Group"/>
            <p:cNvGrpSpPr/>
            <p:nvPr/>
          </p:nvGrpSpPr>
          <p:grpSpPr>
            <a:xfrm>
              <a:off x="0" y="-1"/>
              <a:ext cx="1597885" cy="899857"/>
              <a:chOff x="0" y="0"/>
              <a:chExt cx="1597884" cy="899855"/>
            </a:xfrm>
          </p:grpSpPr>
          <p:sp>
            <p:nvSpPr>
              <p:cNvPr id="573" name="Oval"/>
              <p:cNvSpPr/>
              <p:nvPr/>
            </p:nvSpPr>
            <p:spPr>
              <a:xfrm>
                <a:off x="0" y="0"/>
                <a:ext cx="1597885" cy="893481"/>
              </a:xfrm>
              <a:prstGeom prst="ellipse">
                <a:avLst/>
              </a:prstGeom>
              <a:solidFill>
                <a:srgbClr val="FDF900"/>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74" name="300s-  ce"/>
              <p:cNvSpPr txBox="1"/>
              <p:nvPr/>
            </p:nvSpPr>
            <p:spPr>
              <a:xfrm>
                <a:off x="159314" y="158937"/>
                <a:ext cx="127925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300s</a:t>
                </a:r>
                <a:r>
                  <a:rPr cap="small"/>
                  <a:t>- </a:t>
                </a:r>
                <a:br>
                  <a:rPr cap="small"/>
                </a:br>
                <a:r>
                  <a:rPr cap="small"/>
                  <a:t>ce </a:t>
                </a:r>
              </a:p>
            </p:txBody>
          </p:sp>
        </p:grpSp>
        <p:grpSp>
          <p:nvGrpSpPr>
            <p:cNvPr id="578" name="Group"/>
            <p:cNvGrpSpPr/>
            <p:nvPr/>
          </p:nvGrpSpPr>
          <p:grpSpPr>
            <a:xfrm>
              <a:off x="3289814" y="2924321"/>
              <a:ext cx="1597886" cy="899857"/>
              <a:chOff x="0" y="0"/>
              <a:chExt cx="1597884" cy="899855"/>
            </a:xfrm>
          </p:grpSpPr>
          <p:sp>
            <p:nvSpPr>
              <p:cNvPr id="576" name="Oval"/>
              <p:cNvSpPr/>
              <p:nvPr/>
            </p:nvSpPr>
            <p:spPr>
              <a:xfrm>
                <a:off x="0" y="0"/>
                <a:ext cx="1597885" cy="893481"/>
              </a:xfrm>
              <a:prstGeom prst="ellipse">
                <a:avLst/>
              </a:prstGeom>
              <a:solidFill>
                <a:srgbClr val="FDF900"/>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77" name="500s-  600s ce"/>
              <p:cNvSpPr txBox="1"/>
              <p:nvPr/>
            </p:nvSpPr>
            <p:spPr>
              <a:xfrm>
                <a:off x="108514" y="158937"/>
                <a:ext cx="1479745"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000000"/>
                    </a:solidFill>
                    <a:effectLst/>
                    <a:latin typeface="Arial"/>
                    <a:ea typeface="Arial"/>
                    <a:cs typeface="Arial"/>
                    <a:sym typeface="Arial"/>
                  </a:defRPr>
                </a:pPr>
                <a:r>
                  <a:t>500s</a:t>
                </a:r>
                <a:r>
                  <a:rPr cap="small"/>
                  <a:t>- </a:t>
                </a:r>
                <a:br>
                  <a:rPr cap="small"/>
                </a:br>
                <a:r>
                  <a:rPr cap="small"/>
                  <a:t>600s ce</a:t>
                </a:r>
              </a:p>
            </p:txBody>
          </p:sp>
        </p:grpSp>
      </p:grpSp>
      <p:sp>
        <p:nvSpPr>
          <p:cNvPr id="580" name="Line"/>
          <p:cNvSpPr/>
          <p:nvPr/>
        </p:nvSpPr>
        <p:spPr>
          <a:xfrm>
            <a:off x="7637683" y="1957292"/>
            <a:ext cx="6147123" cy="38816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6" y="21432"/>
                  <a:pt x="236" y="21271"/>
                  <a:pt x="358" y="21116"/>
                </a:cubicBezTo>
                <a:cubicBezTo>
                  <a:pt x="1665" y="19469"/>
                  <a:pt x="3266" y="18646"/>
                  <a:pt x="4690" y="17274"/>
                </a:cubicBezTo>
                <a:cubicBezTo>
                  <a:pt x="5296" y="16690"/>
                  <a:pt x="5866" y="16011"/>
                  <a:pt x="6483" y="15461"/>
                </a:cubicBezTo>
                <a:cubicBezTo>
                  <a:pt x="7099" y="14912"/>
                  <a:pt x="7756" y="14498"/>
                  <a:pt x="8379" y="13965"/>
                </a:cubicBezTo>
                <a:cubicBezTo>
                  <a:pt x="10593" y="12068"/>
                  <a:pt x="12209" y="8829"/>
                  <a:pt x="14343" y="6723"/>
                </a:cubicBezTo>
                <a:cubicBezTo>
                  <a:pt x="15571" y="5510"/>
                  <a:pt x="16935" y="4710"/>
                  <a:pt x="18213" y="3656"/>
                </a:cubicBezTo>
                <a:cubicBezTo>
                  <a:pt x="19427" y="2656"/>
                  <a:pt x="20564" y="1429"/>
                  <a:pt x="21600" y="0"/>
                </a:cubicBezTo>
              </a:path>
            </a:pathLst>
          </a:custGeom>
          <a:ln w="101600">
            <a:solidFill>
              <a:srgbClr val="FF0B1B"/>
            </a:solidFill>
            <a:prstDash val="sysDot"/>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583" name="Group"/>
          <p:cNvGrpSpPr/>
          <p:nvPr/>
        </p:nvGrpSpPr>
        <p:grpSpPr>
          <a:xfrm>
            <a:off x="10031149" y="3483073"/>
            <a:ext cx="1716394" cy="893482"/>
            <a:chOff x="0" y="0"/>
            <a:chExt cx="1716392" cy="893480"/>
          </a:xfrm>
        </p:grpSpPr>
        <p:sp>
          <p:nvSpPr>
            <p:cNvPr id="581" name="Oval"/>
            <p:cNvSpPr/>
            <p:nvPr/>
          </p:nvSpPr>
          <p:spPr>
            <a:xfrm>
              <a:off x="59253" y="0"/>
              <a:ext cx="1597886" cy="893481"/>
            </a:xfrm>
            <a:prstGeom prst="ellipse">
              <a:avLst/>
            </a:prstGeom>
            <a:solidFill>
              <a:srgbClr val="E9352E"/>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82" name="1300s…"/>
            <p:cNvSpPr txBox="1"/>
            <p:nvPr/>
          </p:nvSpPr>
          <p:spPr>
            <a:xfrm>
              <a:off x="0" y="139781"/>
              <a:ext cx="1716393"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F6F5F4"/>
                  </a:solidFill>
                  <a:effectLst/>
                  <a:latin typeface="Arial"/>
                  <a:ea typeface="Arial"/>
                  <a:cs typeface="Arial"/>
                  <a:sym typeface="Arial"/>
                </a:defRPr>
              </a:pPr>
              <a:r>
                <a:t>1300s</a:t>
              </a:r>
            </a:p>
            <a:p>
              <a:pPr defTabSz="457200">
                <a:lnSpc>
                  <a:spcPts val="2000"/>
                </a:lnSpc>
                <a:spcBef>
                  <a:spcPts val="200"/>
                </a:spcBef>
                <a:defRPr sz="2200" b="1" i="0" cap="small">
                  <a:solidFill>
                    <a:srgbClr val="F6F5F4"/>
                  </a:solidFill>
                  <a:effectLst/>
                  <a:latin typeface="Arial"/>
                  <a:ea typeface="Arial"/>
                  <a:cs typeface="Arial"/>
                  <a:sym typeface="Arial"/>
                </a:defRPr>
              </a:pPr>
              <a:r>
                <a:t>ce</a:t>
              </a:r>
            </a:p>
          </p:txBody>
        </p:sp>
      </p:grpSp>
      <p:grpSp>
        <p:nvGrpSpPr>
          <p:cNvPr id="586" name="Group"/>
          <p:cNvGrpSpPr/>
          <p:nvPr/>
        </p:nvGrpSpPr>
        <p:grpSpPr>
          <a:xfrm>
            <a:off x="480858" y="1035232"/>
            <a:ext cx="2681366" cy="754904"/>
            <a:chOff x="0" y="0"/>
            <a:chExt cx="2681364" cy="754903"/>
          </a:xfrm>
        </p:grpSpPr>
        <p:sp>
          <p:nvSpPr>
            <p:cNvPr id="584" name="Mahayana"/>
            <p:cNvSpPr txBox="1"/>
            <p:nvPr/>
          </p:nvSpPr>
          <p:spPr>
            <a:xfrm>
              <a:off x="645064" y="113125"/>
              <a:ext cx="2036301" cy="641779"/>
            </a:xfrm>
            <a:prstGeom prst="rect">
              <a:avLst/>
            </a:prstGeom>
            <a:noFill/>
            <a:ln w="12700" cap="flat">
              <a:noFill/>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defTabSz="457200">
                <a:lnSpc>
                  <a:spcPts val="2000"/>
                </a:lnSpc>
                <a:spcBef>
                  <a:spcPts val="200"/>
                </a:spcBef>
                <a:defRPr sz="2400" b="1" i="0">
                  <a:solidFill>
                    <a:srgbClr val="FFFFFF"/>
                  </a:solidFill>
                  <a:latin typeface="Arial"/>
                  <a:ea typeface="Arial"/>
                  <a:cs typeface="Arial"/>
                  <a:sym typeface="Arial"/>
                </a:defRPr>
              </a:lvl1pPr>
            </a:lstStyle>
            <a:p>
              <a:pPr>
                <a:defRPr>
                  <a:effectLst/>
                </a:defRPr>
              </a:pPr>
              <a:r>
                <a:rPr dirty="0"/>
                <a:t>Mahayana</a:t>
              </a:r>
            </a:p>
          </p:txBody>
        </p:sp>
        <p:sp>
          <p:nvSpPr>
            <p:cNvPr id="585" name="Square"/>
            <p:cNvSpPr/>
            <p:nvPr/>
          </p:nvSpPr>
          <p:spPr>
            <a:xfrm>
              <a:off x="0" y="0"/>
              <a:ext cx="511081" cy="506187"/>
            </a:xfrm>
            <a:prstGeom prst="rect">
              <a:avLst/>
            </a:prstGeom>
            <a:solidFill>
              <a:srgbClr val="FFF900"/>
            </a:solidFill>
            <a:ln w="12700" cap="flat">
              <a:noFill/>
              <a:miter lim="400000"/>
            </a:ln>
            <a:effectLst>
              <a:outerShdw blurRad="127000" dir="1813712"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grpSp>
      <p:grpSp>
        <p:nvGrpSpPr>
          <p:cNvPr id="589" name="Group"/>
          <p:cNvGrpSpPr/>
          <p:nvPr/>
        </p:nvGrpSpPr>
        <p:grpSpPr>
          <a:xfrm>
            <a:off x="480858" y="1661549"/>
            <a:ext cx="2692133" cy="756017"/>
            <a:chOff x="0" y="0"/>
            <a:chExt cx="2692131" cy="756015"/>
          </a:xfrm>
        </p:grpSpPr>
        <p:sp>
          <p:nvSpPr>
            <p:cNvPr id="587" name="Vajrayana"/>
            <p:cNvSpPr txBox="1"/>
            <p:nvPr/>
          </p:nvSpPr>
          <p:spPr>
            <a:xfrm>
              <a:off x="655831" y="114237"/>
              <a:ext cx="2036301" cy="641779"/>
            </a:xfrm>
            <a:prstGeom prst="rect">
              <a:avLst/>
            </a:prstGeom>
            <a:noFill/>
            <a:ln w="12700" cap="flat">
              <a:noFill/>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lvl1pPr algn="l" defTabSz="457200">
                <a:lnSpc>
                  <a:spcPts val="2000"/>
                </a:lnSpc>
                <a:spcBef>
                  <a:spcPts val="200"/>
                </a:spcBef>
                <a:defRPr sz="2400" b="1" i="0">
                  <a:solidFill>
                    <a:srgbClr val="FFFFFF"/>
                  </a:solidFill>
                  <a:latin typeface="Arial"/>
                  <a:ea typeface="Arial"/>
                  <a:cs typeface="Arial"/>
                  <a:sym typeface="Arial"/>
                </a:defRPr>
              </a:lvl1pPr>
            </a:lstStyle>
            <a:p>
              <a:pPr>
                <a:defRPr>
                  <a:effectLst/>
                </a:defRPr>
              </a:pPr>
              <a:r>
                <a:t>Vajrayana</a:t>
              </a:r>
            </a:p>
          </p:txBody>
        </p:sp>
        <p:sp>
          <p:nvSpPr>
            <p:cNvPr id="588" name="Square"/>
            <p:cNvSpPr/>
            <p:nvPr/>
          </p:nvSpPr>
          <p:spPr>
            <a:xfrm>
              <a:off x="0" y="0"/>
              <a:ext cx="511081" cy="506187"/>
            </a:xfrm>
            <a:prstGeom prst="rect">
              <a:avLst/>
            </a:prstGeom>
            <a:solidFill>
              <a:srgbClr val="E9342E"/>
            </a:solidFill>
            <a:ln w="12700" cap="flat">
              <a:noFill/>
              <a:miter lim="400000"/>
            </a:ln>
            <a:effectLst>
              <a:outerShdw blurRad="127000" dir="1813712"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grpSp>
      <p:sp>
        <p:nvSpPr>
          <p:cNvPr id="590" name="Line"/>
          <p:cNvSpPr/>
          <p:nvPr/>
        </p:nvSpPr>
        <p:spPr>
          <a:xfrm>
            <a:off x="6752497" y="5986135"/>
            <a:ext cx="782548" cy="82847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311" y="13360"/>
                </a:lnTo>
                <a:lnTo>
                  <a:pt x="21600" y="0"/>
                </a:lnTo>
              </a:path>
            </a:pathLst>
          </a:custGeom>
          <a:ln w="101600">
            <a:solidFill>
              <a:srgbClr val="E8362E"/>
            </a:solidFill>
            <a:miter lim="400000"/>
            <a:tailEnd type="triangle"/>
          </a:ln>
          <a:effectLst>
            <a:outerShdw blurRad="101600" dir="552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593" name="Group"/>
          <p:cNvGrpSpPr/>
          <p:nvPr/>
        </p:nvGrpSpPr>
        <p:grpSpPr>
          <a:xfrm>
            <a:off x="6929692" y="5406040"/>
            <a:ext cx="1597886" cy="893481"/>
            <a:chOff x="0" y="0"/>
            <a:chExt cx="1597884" cy="893480"/>
          </a:xfrm>
        </p:grpSpPr>
        <p:sp>
          <p:nvSpPr>
            <p:cNvPr id="591" name="Oval"/>
            <p:cNvSpPr/>
            <p:nvPr/>
          </p:nvSpPr>
          <p:spPr>
            <a:xfrm>
              <a:off x="0" y="0"/>
              <a:ext cx="1597885" cy="893481"/>
            </a:xfrm>
            <a:prstGeom prst="ellipse">
              <a:avLst/>
            </a:prstGeom>
            <a:solidFill>
              <a:srgbClr val="E9352E"/>
            </a:solidFill>
            <a:ln w="12700" cap="flat">
              <a:noFill/>
              <a:miter lim="400000"/>
            </a:ln>
            <a:effectLst>
              <a:outerShdw blurRad="165100" dir="5726420" rotWithShape="0">
                <a:srgbClr val="000000"/>
              </a:outerShdw>
            </a:effectLst>
          </p:spPr>
          <p:txBody>
            <a:bodyPr wrap="square" lIns="50800" tIns="50800" rIns="50800" bIns="50800" numCol="1" anchor="ctr">
              <a:noAutofit/>
            </a:bodyPr>
            <a:lstStyle/>
            <a:p>
              <a:pPr defTabSz="457200">
                <a:lnSpc>
                  <a:spcPct val="120000"/>
                </a:lnSpc>
                <a:spcBef>
                  <a:spcPts val="900"/>
                </a:spcBef>
                <a:defRPr sz="1200" i="0">
                  <a:solidFill>
                    <a:srgbClr val="FFFFFF"/>
                  </a:solidFill>
                  <a:effectLst/>
                  <a:latin typeface="Helvetica Neue"/>
                  <a:ea typeface="Helvetica Neue"/>
                  <a:cs typeface="Helvetica Neue"/>
                  <a:sym typeface="Helvetica Neue"/>
                </a:defRPr>
              </a:pPr>
              <a:endParaRPr/>
            </a:p>
          </p:txBody>
        </p:sp>
        <p:sp>
          <p:nvSpPr>
            <p:cNvPr id="592" name="600s…"/>
            <p:cNvSpPr txBox="1"/>
            <p:nvPr/>
          </p:nvSpPr>
          <p:spPr>
            <a:xfrm>
              <a:off x="376779" y="149268"/>
              <a:ext cx="844327" cy="74091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t">
              <a:noAutofit/>
            </a:bodyPr>
            <a:lstStyle/>
            <a:p>
              <a:pPr defTabSz="457200">
                <a:lnSpc>
                  <a:spcPts val="2000"/>
                </a:lnSpc>
                <a:spcBef>
                  <a:spcPts val="200"/>
                </a:spcBef>
                <a:defRPr sz="2200" b="1" i="0">
                  <a:solidFill>
                    <a:srgbClr val="F6F5F4"/>
                  </a:solidFill>
                  <a:effectLst/>
                  <a:latin typeface="Arial"/>
                  <a:ea typeface="Arial"/>
                  <a:cs typeface="Arial"/>
                  <a:sym typeface="Arial"/>
                </a:defRPr>
              </a:pPr>
              <a:r>
                <a:t>600s</a:t>
              </a:r>
            </a:p>
            <a:p>
              <a:pPr defTabSz="457200">
                <a:lnSpc>
                  <a:spcPts val="2000"/>
                </a:lnSpc>
                <a:spcBef>
                  <a:spcPts val="200"/>
                </a:spcBef>
                <a:defRPr sz="2200" b="1" i="0" cap="small">
                  <a:solidFill>
                    <a:srgbClr val="F6F5F4"/>
                  </a:solidFill>
                  <a:effectLst/>
                  <a:latin typeface="Arial"/>
                  <a:ea typeface="Arial"/>
                  <a:cs typeface="Arial"/>
                  <a:sym typeface="Arial"/>
                </a:defRPr>
              </a:pPr>
              <a:r>
                <a:t>ce</a:t>
              </a:r>
            </a:p>
          </p:txBody>
        </p:sp>
      </p:grpSp>
      <p:pic>
        <p:nvPicPr>
          <p:cNvPr id="594" name="Oval Oval" descr="Oval Oval"/>
          <p:cNvPicPr>
            <a:picLocks/>
          </p:cNvPicPr>
          <p:nvPr/>
        </p:nvPicPr>
        <p:blipFill>
          <a:blip r:embed="rId4" cstate="screen">
            <a:extLst>
              <a:ext uri="{28A0092B-C50C-407E-A947-70E740481C1C}">
                <a14:useLocalDpi xmlns:a14="http://schemas.microsoft.com/office/drawing/2010/main"/>
              </a:ext>
            </a:extLst>
          </a:blip>
          <a:stretch>
            <a:fillRect/>
          </a:stretch>
        </p:blipFill>
        <p:spPr>
          <a:xfrm>
            <a:off x="6227332" y="6526664"/>
            <a:ext cx="795587" cy="738966"/>
          </a:xfrm>
          <a:prstGeom prst="rect">
            <a:avLst/>
          </a:prstGeom>
          <a:effectLst>
            <a:outerShdw blurRad="723900" dir="5726420" rotWithShape="0">
              <a:srgbClr val="F6F5F4"/>
            </a:outerShdw>
          </a:effectLst>
        </p:spPr>
      </p:pic>
      <p:sp>
        <p:nvSpPr>
          <p:cNvPr id="505" name="Indonesia"/>
          <p:cNvSpPr txBox="1"/>
          <p:nvPr/>
        </p:nvSpPr>
        <p:spPr>
          <a:xfrm>
            <a:off x="17919831" y="13004379"/>
            <a:ext cx="2036301" cy="641780"/>
          </a:xfrm>
          <a:prstGeom prst="rect">
            <a:avLst/>
          </a:prstGeom>
          <a:ln w="12700">
            <a:miter lim="400000"/>
          </a:ln>
          <a:effectLst>
            <a:outerShdw blurRad="165100" dist="42544" dir="572642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lstStyle>
            <a:lvl1pPr defTabSz="457200">
              <a:lnSpc>
                <a:spcPts val="2000"/>
              </a:lnSpc>
              <a:spcBef>
                <a:spcPts val="200"/>
              </a:spcBef>
              <a:defRPr sz="2800" b="1" i="0">
                <a:solidFill>
                  <a:srgbClr val="FFFFFF"/>
                </a:solidFill>
                <a:latin typeface="Arial"/>
                <a:ea typeface="Arial"/>
                <a:cs typeface="Arial"/>
                <a:sym typeface="Arial"/>
              </a:defRPr>
            </a:lvl1pPr>
          </a:lstStyle>
          <a:p>
            <a:pPr>
              <a:defRPr>
                <a:effectLst/>
              </a:defRPr>
            </a:pPr>
            <a:r>
              <a:rPr dirty="0"/>
              <a:t>Indonesia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1" fill="hold" grpId="1" nodeType="clickEffect">
                                  <p:stCondLst>
                                    <p:cond delay="0"/>
                                  </p:stCondLst>
                                  <p:iterate>
                                    <p:tmAbs val="0"/>
                                  </p:iterate>
                                  <p:childTnLst>
                                    <p:set>
                                      <p:cBhvr>
                                        <p:cTn id="6" fill="hold"/>
                                        <p:tgtEl>
                                          <p:spTgt spid="594"/>
                                        </p:tgtEl>
                                        <p:attrNameLst>
                                          <p:attrName>style.visibility</p:attrName>
                                        </p:attrNameLst>
                                      </p:cBhvr>
                                      <p:to>
                                        <p:strVal val="visible"/>
                                      </p:to>
                                    </p:set>
                                    <p:anim calcmode="lin" valueType="num">
                                      <p:cBhvr>
                                        <p:cTn id="7" dur="3000" fill="hold"/>
                                        <p:tgtEl>
                                          <p:spTgt spid="594"/>
                                        </p:tgtEl>
                                        <p:attrNameLst>
                                          <p:attrName>ppt_x</p:attrName>
                                        </p:attrNameLst>
                                      </p:cBhvr>
                                      <p:tavLst>
                                        <p:tav tm="0">
                                          <p:val>
                                            <p:strVal val="#ppt_x"/>
                                          </p:val>
                                        </p:tav>
                                        <p:tav tm="100000">
                                          <p:val>
                                            <p:strVal val="#ppt_x"/>
                                          </p:val>
                                        </p:tav>
                                      </p:tavLst>
                                    </p:anim>
                                    <p:anim calcmode="lin" valueType="num">
                                      <p:cBhvr>
                                        <p:cTn id="8" dur="3000" fill="hold"/>
                                        <p:tgtEl>
                                          <p:spTgt spid="59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grpId="2" nodeType="clickEffect">
                                  <p:stCondLst>
                                    <p:cond delay="2000"/>
                                  </p:stCondLst>
                                  <p:childTnLst>
                                    <p:set>
                                      <p:cBhvr>
                                        <p:cTn id="12" dur="1" fill="hold">
                                          <p:stCondLst>
                                            <p:cond delay="0"/>
                                          </p:stCondLst>
                                        </p:cTn>
                                        <p:tgtEl>
                                          <p:spTgt spid="516"/>
                                        </p:tgtEl>
                                        <p:attrNameLst>
                                          <p:attrName>style.visibility</p:attrName>
                                        </p:attrNameLst>
                                      </p:cBhvr>
                                      <p:to>
                                        <p:strVal val="visible"/>
                                      </p:to>
                                    </p:set>
                                    <p:animScale>
                                      <p:cBhvr>
                                        <p:cTn id="13" dur="3000" decel="50000" fill="hold">
                                          <p:stCondLst>
                                            <p:cond delay="0"/>
                                          </p:stCondLst>
                                        </p:cTn>
                                        <p:tgtEl>
                                          <p:spTgt spid="5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3000" decel="50000" fill="hold">
                                          <p:stCondLst>
                                            <p:cond delay="0"/>
                                          </p:stCondLst>
                                        </p:cTn>
                                        <p:tgtEl>
                                          <p:spTgt spid="516"/>
                                        </p:tgtEl>
                                        <p:attrNameLst>
                                          <p:attrName>ppt_x</p:attrName>
                                          <p:attrName>ppt_y</p:attrName>
                                        </p:attrNameLst>
                                      </p:cBhvr>
                                    </p:animMotion>
                                    <p:animEffect transition="in" filter="fade">
                                      <p:cBhvr>
                                        <p:cTn id="15" dur="3000"/>
                                        <p:tgtEl>
                                          <p:spTgt spid="516"/>
                                        </p:tgtEl>
                                      </p:cBhvr>
                                    </p:animEffect>
                                  </p:childTnLst>
                                </p:cTn>
                              </p:par>
                            </p:childTnLst>
                          </p:cTn>
                        </p:par>
                        <p:par>
                          <p:cTn id="16" fill="hold">
                            <p:stCondLst>
                              <p:cond delay="5000"/>
                            </p:stCondLst>
                            <p:childTnLst>
                              <p:par>
                                <p:cTn id="17" presetID="22" presetClass="entr" presetSubtype="1" fill="hold" grpId="3" nodeType="afterEffect">
                                  <p:stCondLst>
                                    <p:cond delay="1000"/>
                                  </p:stCondLst>
                                  <p:childTnLst>
                                    <p:set>
                                      <p:cBhvr>
                                        <p:cTn id="18" dur="1" fill="hold">
                                          <p:stCondLst>
                                            <p:cond delay="0"/>
                                          </p:stCondLst>
                                        </p:cTn>
                                        <p:tgtEl>
                                          <p:spTgt spid="521"/>
                                        </p:tgtEl>
                                        <p:attrNameLst>
                                          <p:attrName>style.visibility</p:attrName>
                                        </p:attrNameLst>
                                      </p:cBhvr>
                                      <p:to>
                                        <p:strVal val="visible"/>
                                      </p:to>
                                    </p:set>
                                    <p:animEffect transition="in" filter="wipe(up)">
                                      <p:cBhvr>
                                        <p:cTn id="19" dur="2000"/>
                                        <p:tgtEl>
                                          <p:spTgt spid="521"/>
                                        </p:tgtEl>
                                      </p:cBhvr>
                                    </p:animEffect>
                                  </p:childTnLst>
                                </p:cTn>
                              </p:par>
                              <p:par>
                                <p:cTn id="20" presetID="22" presetClass="entr" presetSubtype="1" fill="hold" grpId="4" nodeType="withEffect">
                                  <p:stCondLst>
                                    <p:cond delay="0"/>
                                  </p:stCondLst>
                                  <p:childTnLst>
                                    <p:set>
                                      <p:cBhvr>
                                        <p:cTn id="21" dur="1" fill="hold">
                                          <p:stCondLst>
                                            <p:cond delay="0"/>
                                          </p:stCondLst>
                                        </p:cTn>
                                        <p:tgtEl>
                                          <p:spTgt spid="522"/>
                                        </p:tgtEl>
                                        <p:attrNameLst>
                                          <p:attrName>style.visibility</p:attrName>
                                        </p:attrNameLst>
                                      </p:cBhvr>
                                      <p:to>
                                        <p:strVal val="visible"/>
                                      </p:to>
                                    </p:set>
                                    <p:animEffect transition="in" filter="wipe(up)">
                                      <p:cBhvr>
                                        <p:cTn id="22" dur="2000"/>
                                        <p:tgtEl>
                                          <p:spTgt spid="522"/>
                                        </p:tgtEl>
                                      </p:cBhvr>
                                    </p:animEffect>
                                  </p:childTnLst>
                                </p:cTn>
                              </p:par>
                              <p:par>
                                <p:cTn id="23" presetID="22" presetClass="entr" presetSubtype="8" fill="hold" grpId="5" nodeType="withEffect">
                                  <p:stCondLst>
                                    <p:cond delay="0"/>
                                  </p:stCondLst>
                                  <p:childTnLst>
                                    <p:set>
                                      <p:cBhvr>
                                        <p:cTn id="24" dur="1" fill="hold">
                                          <p:stCondLst>
                                            <p:cond delay="0"/>
                                          </p:stCondLst>
                                        </p:cTn>
                                        <p:tgtEl>
                                          <p:spTgt spid="523"/>
                                        </p:tgtEl>
                                        <p:attrNameLst>
                                          <p:attrName>style.visibility</p:attrName>
                                        </p:attrNameLst>
                                      </p:cBhvr>
                                      <p:to>
                                        <p:strVal val="visible"/>
                                      </p:to>
                                    </p:set>
                                    <p:animEffect transition="in" filter="wipe(left)">
                                      <p:cBhvr>
                                        <p:cTn id="25" dur="2000"/>
                                        <p:tgtEl>
                                          <p:spTgt spid="523"/>
                                        </p:tgtEl>
                                      </p:cBhvr>
                                    </p:animEffect>
                                  </p:childTnLst>
                                </p:cTn>
                              </p:par>
                            </p:childTnLst>
                          </p:cTn>
                        </p:par>
                        <p:par>
                          <p:cTn id="26" fill="hold">
                            <p:stCondLst>
                              <p:cond delay="8000"/>
                            </p:stCondLst>
                            <p:childTnLst>
                              <p:par>
                                <p:cTn id="27" presetID="9" presetClass="entr" presetSubtype="0" fill="hold" grpId="6" nodeType="afterEffect">
                                  <p:stCondLst>
                                    <p:cond delay="0"/>
                                  </p:stCondLst>
                                  <p:childTnLst>
                                    <p:set>
                                      <p:cBhvr>
                                        <p:cTn id="28" dur="1" fill="hold">
                                          <p:stCondLst>
                                            <p:cond delay="0"/>
                                          </p:stCondLst>
                                        </p:cTn>
                                        <p:tgtEl>
                                          <p:spTgt spid="533"/>
                                        </p:tgtEl>
                                        <p:attrNameLst>
                                          <p:attrName>style.visibility</p:attrName>
                                        </p:attrNameLst>
                                      </p:cBhvr>
                                      <p:to>
                                        <p:strVal val="visible"/>
                                      </p:to>
                                    </p:set>
                                    <p:animEffect transition="in" filter="dissolve">
                                      <p:cBhvr>
                                        <p:cTn id="29" dur="2000"/>
                                        <p:tgtEl>
                                          <p:spTgt spid="53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7" nodeType="clickEffect">
                                  <p:stCondLst>
                                    <p:cond delay="0"/>
                                  </p:stCondLst>
                                  <p:childTnLst>
                                    <p:set>
                                      <p:cBhvr>
                                        <p:cTn id="33" dur="1" fill="hold">
                                          <p:stCondLst>
                                            <p:cond delay="0"/>
                                          </p:stCondLst>
                                        </p:cTn>
                                        <p:tgtEl>
                                          <p:spTgt spid="538"/>
                                        </p:tgtEl>
                                        <p:attrNameLst>
                                          <p:attrName>style.visibility</p:attrName>
                                        </p:attrNameLst>
                                      </p:cBhvr>
                                      <p:to>
                                        <p:strVal val="visible"/>
                                      </p:to>
                                    </p:set>
                                    <p:animEffect transition="in" filter="wipe(left)">
                                      <p:cBhvr>
                                        <p:cTn id="34" dur="2000"/>
                                        <p:tgtEl>
                                          <p:spTgt spid="538"/>
                                        </p:tgtEl>
                                      </p:cBhvr>
                                    </p:animEffect>
                                  </p:childTnLst>
                                </p:cTn>
                              </p:par>
                              <p:par>
                                <p:cTn id="35" presetID="22" presetClass="entr" presetSubtype="8" fill="hold" grpId="8" nodeType="withEffect">
                                  <p:stCondLst>
                                    <p:cond delay="500"/>
                                  </p:stCondLst>
                                  <p:childTnLst>
                                    <p:set>
                                      <p:cBhvr>
                                        <p:cTn id="36" dur="1" fill="hold">
                                          <p:stCondLst>
                                            <p:cond delay="0"/>
                                          </p:stCondLst>
                                        </p:cTn>
                                        <p:tgtEl>
                                          <p:spTgt spid="539"/>
                                        </p:tgtEl>
                                        <p:attrNameLst>
                                          <p:attrName>style.visibility</p:attrName>
                                        </p:attrNameLst>
                                      </p:cBhvr>
                                      <p:to>
                                        <p:strVal val="visible"/>
                                      </p:to>
                                    </p:set>
                                    <p:animEffect transition="in" filter="wipe(left)">
                                      <p:cBhvr>
                                        <p:cTn id="37" dur="2000"/>
                                        <p:tgtEl>
                                          <p:spTgt spid="539"/>
                                        </p:tgtEl>
                                      </p:cBhvr>
                                    </p:animEffect>
                                  </p:childTnLst>
                                </p:cTn>
                              </p:par>
                            </p:childTnLst>
                          </p:cTn>
                        </p:par>
                        <p:par>
                          <p:cTn id="38" fill="hold">
                            <p:stCondLst>
                              <p:cond delay="2500"/>
                            </p:stCondLst>
                            <p:childTnLst>
                              <p:par>
                                <p:cTn id="39" presetID="9" presetClass="entr" fill="hold" grpId="9" nodeType="afterEffect">
                                  <p:stCondLst>
                                    <p:cond delay="1000"/>
                                  </p:stCondLst>
                                  <p:iterate>
                                    <p:tmAbs val="0"/>
                                  </p:iterate>
                                  <p:childTnLst>
                                    <p:set>
                                      <p:cBhvr>
                                        <p:cTn id="40" fill="hold"/>
                                        <p:tgtEl>
                                          <p:spTgt spid="546"/>
                                        </p:tgtEl>
                                        <p:attrNameLst>
                                          <p:attrName>style.visibility</p:attrName>
                                        </p:attrNameLst>
                                      </p:cBhvr>
                                      <p:to>
                                        <p:strVal val="visible"/>
                                      </p:to>
                                    </p:set>
                                    <p:animEffect transition="in" filter="dissolve">
                                      <p:cBhvr>
                                        <p:cTn id="41" dur="1500"/>
                                        <p:tgtEl>
                                          <p:spTgt spid="546"/>
                                        </p:tgtEl>
                                      </p:cBhvr>
                                    </p:animEffect>
                                  </p:childTnLst>
                                </p:cTn>
                              </p:par>
                            </p:childTnLst>
                          </p:cTn>
                        </p:par>
                        <p:par>
                          <p:cTn id="42" fill="hold">
                            <p:stCondLst>
                              <p:cond delay="5000"/>
                            </p:stCondLst>
                            <p:childTnLst>
                              <p:par>
                                <p:cTn id="43" presetID="22" presetClass="entr" presetSubtype="8" fill="hold" grpId="10" nodeType="afterEffect">
                                  <p:stCondLst>
                                    <p:cond delay="1000"/>
                                  </p:stCondLst>
                                  <p:childTnLst>
                                    <p:set>
                                      <p:cBhvr>
                                        <p:cTn id="44" dur="1" fill="hold">
                                          <p:stCondLst>
                                            <p:cond delay="0"/>
                                          </p:stCondLst>
                                        </p:cTn>
                                        <p:tgtEl>
                                          <p:spTgt spid="534"/>
                                        </p:tgtEl>
                                        <p:attrNameLst>
                                          <p:attrName>style.visibility</p:attrName>
                                        </p:attrNameLst>
                                      </p:cBhvr>
                                      <p:to>
                                        <p:strVal val="visible"/>
                                      </p:to>
                                    </p:set>
                                    <p:animEffect transition="in" filter="wipe(left)">
                                      <p:cBhvr>
                                        <p:cTn id="45" dur="500"/>
                                        <p:tgtEl>
                                          <p:spTgt spid="534"/>
                                        </p:tgtEl>
                                      </p:cBhvr>
                                    </p:animEffect>
                                  </p:childTnLst>
                                </p:cTn>
                              </p:par>
                              <p:par>
                                <p:cTn id="46" presetID="9" presetClass="entr" fill="hold" grpId="11" nodeType="withEffect">
                                  <p:stCondLst>
                                    <p:cond delay="0"/>
                                  </p:stCondLst>
                                  <p:iterate>
                                    <p:tmAbs val="0"/>
                                  </p:iterate>
                                  <p:childTnLst>
                                    <p:set>
                                      <p:cBhvr>
                                        <p:cTn id="47" fill="hold"/>
                                        <p:tgtEl>
                                          <p:spTgt spid="537"/>
                                        </p:tgtEl>
                                        <p:attrNameLst>
                                          <p:attrName>style.visibility</p:attrName>
                                        </p:attrNameLst>
                                      </p:cBhvr>
                                      <p:to>
                                        <p:strVal val="visible"/>
                                      </p:to>
                                    </p:set>
                                    <p:animEffect transition="in" filter="dissolve">
                                      <p:cBhvr>
                                        <p:cTn id="48" dur="1500"/>
                                        <p:tgtEl>
                                          <p:spTgt spid="537"/>
                                        </p:tgtEl>
                                      </p:cBhvr>
                                    </p:animEffect>
                                  </p:childTnLst>
                                </p:cTn>
                              </p:par>
                            </p:childTnLst>
                          </p:cTn>
                        </p:par>
                      </p:childTnLst>
                    </p:cTn>
                  </p:par>
                  <p:par>
                    <p:cTn id="49" fill="hold">
                      <p:stCondLst>
                        <p:cond delay="indefinite"/>
                      </p:stCondLst>
                      <p:childTnLst>
                        <p:par>
                          <p:cTn id="50" fill="hold">
                            <p:stCondLst>
                              <p:cond delay="0"/>
                            </p:stCondLst>
                            <p:childTnLst>
                              <p:par>
                                <p:cTn id="51" presetID="52" presetClass="entr" presetSubtype="0" fill="hold" grpId="12" nodeType="clickEffect">
                                  <p:stCondLst>
                                    <p:cond delay="2000"/>
                                  </p:stCondLst>
                                  <p:childTnLst>
                                    <p:set>
                                      <p:cBhvr>
                                        <p:cTn id="52" dur="1" fill="hold">
                                          <p:stCondLst>
                                            <p:cond delay="0"/>
                                          </p:stCondLst>
                                        </p:cTn>
                                        <p:tgtEl>
                                          <p:spTgt spid="586"/>
                                        </p:tgtEl>
                                        <p:attrNameLst>
                                          <p:attrName>style.visibility</p:attrName>
                                        </p:attrNameLst>
                                      </p:cBhvr>
                                      <p:to>
                                        <p:strVal val="visible"/>
                                      </p:to>
                                    </p:set>
                                    <p:animScale>
                                      <p:cBhvr>
                                        <p:cTn id="53" dur="3000" decel="50000" fill="hold">
                                          <p:stCondLst>
                                            <p:cond delay="0"/>
                                          </p:stCondLst>
                                        </p:cTn>
                                        <p:tgtEl>
                                          <p:spTgt spid="58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3000" decel="50000" fill="hold">
                                          <p:stCondLst>
                                            <p:cond delay="0"/>
                                          </p:stCondLst>
                                        </p:cTn>
                                        <p:tgtEl>
                                          <p:spTgt spid="586"/>
                                        </p:tgtEl>
                                        <p:attrNameLst>
                                          <p:attrName>ppt_x</p:attrName>
                                          <p:attrName>ppt_y</p:attrName>
                                        </p:attrNameLst>
                                      </p:cBhvr>
                                    </p:animMotion>
                                    <p:animEffect transition="in" filter="fade">
                                      <p:cBhvr>
                                        <p:cTn id="55" dur="3000"/>
                                        <p:tgtEl>
                                          <p:spTgt spid="586"/>
                                        </p:tgtEl>
                                      </p:cBhvr>
                                    </p:animEffect>
                                  </p:childTnLst>
                                </p:cTn>
                              </p:par>
                            </p:childTnLst>
                          </p:cTn>
                        </p:par>
                        <p:par>
                          <p:cTn id="56" fill="hold">
                            <p:stCondLst>
                              <p:cond delay="5000"/>
                            </p:stCondLst>
                            <p:childTnLst>
                              <p:par>
                                <p:cTn id="57" presetID="22" presetClass="entr" presetSubtype="4" fill="hold" grpId="13" nodeType="afterEffect">
                                  <p:stCondLst>
                                    <p:cond delay="1500"/>
                                  </p:stCondLst>
                                  <p:childTnLst>
                                    <p:set>
                                      <p:cBhvr>
                                        <p:cTn id="58" dur="1" fill="hold">
                                          <p:stCondLst>
                                            <p:cond delay="0"/>
                                          </p:stCondLst>
                                        </p:cTn>
                                        <p:tgtEl>
                                          <p:spTgt spid="547"/>
                                        </p:tgtEl>
                                        <p:attrNameLst>
                                          <p:attrName>style.visibility</p:attrName>
                                        </p:attrNameLst>
                                      </p:cBhvr>
                                      <p:to>
                                        <p:strVal val="visible"/>
                                      </p:to>
                                    </p:set>
                                    <p:animEffect transition="in" filter="wipe(down)">
                                      <p:cBhvr>
                                        <p:cTn id="59" dur="1000"/>
                                        <p:tgtEl>
                                          <p:spTgt spid="547"/>
                                        </p:tgtEl>
                                      </p:cBhvr>
                                    </p:animEffect>
                                  </p:childTnLst>
                                </p:cTn>
                              </p:par>
                            </p:childTnLst>
                          </p:cTn>
                        </p:par>
                        <p:par>
                          <p:cTn id="60" fill="hold">
                            <p:stCondLst>
                              <p:cond delay="7500"/>
                            </p:stCondLst>
                            <p:childTnLst>
                              <p:par>
                                <p:cTn id="61" presetID="9" presetClass="entr" fill="hold" grpId="14" nodeType="afterEffect">
                                  <p:stCondLst>
                                    <p:cond delay="0"/>
                                  </p:stCondLst>
                                  <p:iterate>
                                    <p:tmAbs val="0"/>
                                  </p:iterate>
                                  <p:childTnLst>
                                    <p:set>
                                      <p:cBhvr>
                                        <p:cTn id="62" fill="hold"/>
                                        <p:tgtEl>
                                          <p:spTgt spid="550"/>
                                        </p:tgtEl>
                                        <p:attrNameLst>
                                          <p:attrName>style.visibility</p:attrName>
                                        </p:attrNameLst>
                                      </p:cBhvr>
                                      <p:to>
                                        <p:strVal val="visible"/>
                                      </p:to>
                                    </p:set>
                                    <p:animEffect transition="in" filter="dissolve">
                                      <p:cBhvr>
                                        <p:cTn id="63" dur="1500"/>
                                        <p:tgtEl>
                                          <p:spTgt spid="55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15" nodeType="clickEffect">
                                  <p:stCondLst>
                                    <p:cond delay="0"/>
                                  </p:stCondLst>
                                  <p:childTnLst>
                                    <p:set>
                                      <p:cBhvr>
                                        <p:cTn id="67" dur="1" fill="hold">
                                          <p:stCondLst>
                                            <p:cond delay="0"/>
                                          </p:stCondLst>
                                        </p:cTn>
                                        <p:tgtEl>
                                          <p:spTgt spid="551"/>
                                        </p:tgtEl>
                                        <p:attrNameLst>
                                          <p:attrName>style.visibility</p:attrName>
                                        </p:attrNameLst>
                                      </p:cBhvr>
                                      <p:to>
                                        <p:strVal val="visible"/>
                                      </p:to>
                                    </p:set>
                                    <p:animEffect transition="in" filter="wipe(left)">
                                      <p:cBhvr>
                                        <p:cTn id="68" dur="3000"/>
                                        <p:tgtEl>
                                          <p:spTgt spid="551"/>
                                        </p:tgtEl>
                                      </p:cBhvr>
                                    </p:animEffect>
                                  </p:childTnLst>
                                </p:cTn>
                              </p:par>
                            </p:childTnLst>
                          </p:cTn>
                        </p:par>
                        <p:par>
                          <p:cTn id="69" fill="hold">
                            <p:stCondLst>
                              <p:cond delay="3000"/>
                            </p:stCondLst>
                            <p:childTnLst>
                              <p:par>
                                <p:cTn id="70" presetID="22" presetClass="entr" presetSubtype="1" fill="hold" grpId="16" nodeType="afterEffect">
                                  <p:stCondLst>
                                    <p:cond delay="0"/>
                                  </p:stCondLst>
                                  <p:childTnLst>
                                    <p:set>
                                      <p:cBhvr>
                                        <p:cTn id="71" dur="1" fill="hold">
                                          <p:stCondLst>
                                            <p:cond delay="0"/>
                                          </p:stCondLst>
                                        </p:cTn>
                                        <p:tgtEl>
                                          <p:spTgt spid="552"/>
                                        </p:tgtEl>
                                        <p:attrNameLst>
                                          <p:attrName>style.visibility</p:attrName>
                                        </p:attrNameLst>
                                      </p:cBhvr>
                                      <p:to>
                                        <p:strVal val="visible"/>
                                      </p:to>
                                    </p:set>
                                    <p:animEffect transition="in" filter="wipe(up)">
                                      <p:cBhvr>
                                        <p:cTn id="72" dur="2000"/>
                                        <p:tgtEl>
                                          <p:spTgt spid="552"/>
                                        </p:tgtEl>
                                      </p:cBhvr>
                                    </p:animEffect>
                                  </p:childTnLst>
                                </p:cTn>
                              </p:par>
                            </p:childTnLst>
                          </p:cTn>
                        </p:par>
                        <p:par>
                          <p:cTn id="73" fill="hold">
                            <p:stCondLst>
                              <p:cond delay="5000"/>
                            </p:stCondLst>
                            <p:childTnLst>
                              <p:par>
                                <p:cTn id="74" presetID="9" presetClass="entr" fill="hold" grpId="17" nodeType="afterEffect">
                                  <p:stCondLst>
                                    <p:cond delay="0"/>
                                  </p:stCondLst>
                                  <p:iterate>
                                    <p:tmAbs val="0"/>
                                  </p:iterate>
                                  <p:childTnLst>
                                    <p:set>
                                      <p:cBhvr>
                                        <p:cTn id="75" fill="hold"/>
                                        <p:tgtEl>
                                          <p:spTgt spid="559"/>
                                        </p:tgtEl>
                                        <p:attrNameLst>
                                          <p:attrName>style.visibility</p:attrName>
                                        </p:attrNameLst>
                                      </p:cBhvr>
                                      <p:to>
                                        <p:strVal val="visible"/>
                                      </p:to>
                                    </p:set>
                                    <p:animEffect transition="in" filter="dissolve">
                                      <p:cBhvr>
                                        <p:cTn id="76" dur="1500"/>
                                        <p:tgtEl>
                                          <p:spTgt spid="559"/>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18" nodeType="clickEffect">
                                  <p:stCondLst>
                                    <p:cond delay="0"/>
                                  </p:stCondLst>
                                  <p:childTnLst>
                                    <p:set>
                                      <p:cBhvr>
                                        <p:cTn id="80" dur="1" fill="hold">
                                          <p:stCondLst>
                                            <p:cond delay="0"/>
                                          </p:stCondLst>
                                        </p:cTn>
                                        <p:tgtEl>
                                          <p:spTgt spid="571"/>
                                        </p:tgtEl>
                                        <p:attrNameLst>
                                          <p:attrName>style.visibility</p:attrName>
                                        </p:attrNameLst>
                                      </p:cBhvr>
                                      <p:to>
                                        <p:strVal val="visible"/>
                                      </p:to>
                                    </p:set>
                                    <p:animEffect transition="in" filter="wipe(left)">
                                      <p:cBhvr>
                                        <p:cTn id="81" dur="2000"/>
                                        <p:tgtEl>
                                          <p:spTgt spid="571"/>
                                        </p:tgtEl>
                                      </p:cBhvr>
                                    </p:animEffect>
                                  </p:childTnLst>
                                </p:cTn>
                              </p:par>
                            </p:childTnLst>
                          </p:cTn>
                        </p:par>
                        <p:par>
                          <p:cTn id="82" fill="hold">
                            <p:stCondLst>
                              <p:cond delay="2000"/>
                            </p:stCondLst>
                            <p:childTnLst>
                              <p:par>
                                <p:cTn id="83" presetID="22" presetClass="entr" presetSubtype="8" fill="hold" grpId="19" nodeType="afterEffect">
                                  <p:stCondLst>
                                    <p:cond delay="1000"/>
                                  </p:stCondLst>
                                  <p:childTnLst>
                                    <p:set>
                                      <p:cBhvr>
                                        <p:cTn id="84" dur="1" fill="hold">
                                          <p:stCondLst>
                                            <p:cond delay="0"/>
                                          </p:stCondLst>
                                        </p:cTn>
                                        <p:tgtEl>
                                          <p:spTgt spid="572"/>
                                        </p:tgtEl>
                                        <p:attrNameLst>
                                          <p:attrName>style.visibility</p:attrName>
                                        </p:attrNameLst>
                                      </p:cBhvr>
                                      <p:to>
                                        <p:strVal val="visible"/>
                                      </p:to>
                                    </p:set>
                                    <p:animEffect transition="in" filter="wipe(left)">
                                      <p:cBhvr>
                                        <p:cTn id="85" dur="2000"/>
                                        <p:tgtEl>
                                          <p:spTgt spid="572"/>
                                        </p:tgtEl>
                                      </p:cBhvr>
                                    </p:animEffect>
                                  </p:childTnLst>
                                </p:cTn>
                              </p:par>
                            </p:childTnLst>
                          </p:cTn>
                        </p:par>
                        <p:par>
                          <p:cTn id="86" fill="hold">
                            <p:stCondLst>
                              <p:cond delay="5000"/>
                            </p:stCondLst>
                            <p:childTnLst>
                              <p:par>
                                <p:cTn id="87" presetID="9" presetClass="entr" fill="hold" grpId="20" nodeType="afterEffect">
                                  <p:stCondLst>
                                    <p:cond delay="0"/>
                                  </p:stCondLst>
                                  <p:iterate>
                                    <p:tmAbs val="0"/>
                                  </p:iterate>
                                  <p:childTnLst>
                                    <p:set>
                                      <p:cBhvr>
                                        <p:cTn id="88" fill="hold"/>
                                        <p:tgtEl>
                                          <p:spTgt spid="579"/>
                                        </p:tgtEl>
                                        <p:attrNameLst>
                                          <p:attrName>style.visibility</p:attrName>
                                        </p:attrNameLst>
                                      </p:cBhvr>
                                      <p:to>
                                        <p:strVal val="visible"/>
                                      </p:to>
                                    </p:set>
                                    <p:animEffect transition="in" filter="dissolve">
                                      <p:cBhvr>
                                        <p:cTn id="89" dur="1500"/>
                                        <p:tgtEl>
                                          <p:spTgt spid="579"/>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1" fill="hold" grpId="21" nodeType="clickEffect">
                                  <p:stCondLst>
                                    <p:cond delay="0"/>
                                  </p:stCondLst>
                                  <p:childTnLst>
                                    <p:set>
                                      <p:cBhvr>
                                        <p:cTn id="93" dur="1" fill="hold">
                                          <p:stCondLst>
                                            <p:cond delay="0"/>
                                          </p:stCondLst>
                                        </p:cTn>
                                        <p:tgtEl>
                                          <p:spTgt spid="560"/>
                                        </p:tgtEl>
                                        <p:attrNameLst>
                                          <p:attrName>style.visibility</p:attrName>
                                        </p:attrNameLst>
                                      </p:cBhvr>
                                      <p:to>
                                        <p:strVal val="visible"/>
                                      </p:to>
                                    </p:set>
                                    <p:animEffect transition="in" filter="wipe(up)">
                                      <p:cBhvr>
                                        <p:cTn id="94" dur="2000"/>
                                        <p:tgtEl>
                                          <p:spTgt spid="560"/>
                                        </p:tgtEl>
                                      </p:cBhvr>
                                    </p:animEffect>
                                  </p:childTnLst>
                                </p:cTn>
                              </p:par>
                            </p:childTnLst>
                          </p:cTn>
                        </p:par>
                        <p:par>
                          <p:cTn id="95" fill="hold">
                            <p:stCondLst>
                              <p:cond delay="2000"/>
                            </p:stCondLst>
                            <p:childTnLst>
                              <p:par>
                                <p:cTn id="96" presetID="9" presetClass="entr" fill="hold" grpId="22" nodeType="afterEffect">
                                  <p:stCondLst>
                                    <p:cond delay="0"/>
                                  </p:stCondLst>
                                  <p:iterate>
                                    <p:tmAbs val="0"/>
                                  </p:iterate>
                                  <p:childTnLst>
                                    <p:set>
                                      <p:cBhvr>
                                        <p:cTn id="97" fill="hold"/>
                                        <p:tgtEl>
                                          <p:spTgt spid="567"/>
                                        </p:tgtEl>
                                        <p:attrNameLst>
                                          <p:attrName>style.visibility</p:attrName>
                                        </p:attrNameLst>
                                      </p:cBhvr>
                                      <p:to>
                                        <p:strVal val="visible"/>
                                      </p:to>
                                    </p:set>
                                    <p:animEffect transition="in" filter="dissolve">
                                      <p:cBhvr>
                                        <p:cTn id="98" dur="1500"/>
                                        <p:tgtEl>
                                          <p:spTgt spid="567"/>
                                        </p:tgtEl>
                                      </p:cBhvr>
                                    </p:animEffect>
                                  </p:childTnLst>
                                </p:cTn>
                              </p:par>
                            </p:childTnLst>
                          </p:cTn>
                        </p:par>
                      </p:childTnLst>
                    </p:cTn>
                  </p:par>
                  <p:par>
                    <p:cTn id="99" fill="hold">
                      <p:stCondLst>
                        <p:cond delay="indefinite"/>
                      </p:stCondLst>
                      <p:childTnLst>
                        <p:par>
                          <p:cTn id="100" fill="hold">
                            <p:stCondLst>
                              <p:cond delay="0"/>
                            </p:stCondLst>
                            <p:childTnLst>
                              <p:par>
                                <p:cTn id="101" presetID="52" presetClass="entr" presetSubtype="0" fill="hold" grpId="23" nodeType="clickEffect">
                                  <p:stCondLst>
                                    <p:cond delay="0"/>
                                  </p:stCondLst>
                                  <p:childTnLst>
                                    <p:set>
                                      <p:cBhvr>
                                        <p:cTn id="102" dur="1" fill="hold">
                                          <p:stCondLst>
                                            <p:cond delay="0"/>
                                          </p:stCondLst>
                                        </p:cTn>
                                        <p:tgtEl>
                                          <p:spTgt spid="589"/>
                                        </p:tgtEl>
                                        <p:attrNameLst>
                                          <p:attrName>style.visibility</p:attrName>
                                        </p:attrNameLst>
                                      </p:cBhvr>
                                      <p:to>
                                        <p:strVal val="visible"/>
                                      </p:to>
                                    </p:set>
                                    <p:animScale>
                                      <p:cBhvr>
                                        <p:cTn id="103" dur="3000" decel="50000" fill="hold">
                                          <p:stCondLst>
                                            <p:cond delay="0"/>
                                          </p:stCondLst>
                                        </p:cTn>
                                        <p:tgtEl>
                                          <p:spTgt spid="58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4" dur="3000" decel="50000" fill="hold">
                                          <p:stCondLst>
                                            <p:cond delay="0"/>
                                          </p:stCondLst>
                                        </p:cTn>
                                        <p:tgtEl>
                                          <p:spTgt spid="589"/>
                                        </p:tgtEl>
                                        <p:attrNameLst>
                                          <p:attrName>ppt_x</p:attrName>
                                          <p:attrName>ppt_y</p:attrName>
                                        </p:attrNameLst>
                                      </p:cBhvr>
                                    </p:animMotion>
                                    <p:animEffect transition="in" filter="fade">
                                      <p:cBhvr>
                                        <p:cTn id="105" dur="3000"/>
                                        <p:tgtEl>
                                          <p:spTgt spid="589"/>
                                        </p:tgtEl>
                                      </p:cBhvr>
                                    </p:animEffect>
                                  </p:childTnLst>
                                </p:cTn>
                              </p:par>
                            </p:childTnLst>
                          </p:cTn>
                        </p:par>
                        <p:par>
                          <p:cTn id="106" fill="hold">
                            <p:stCondLst>
                              <p:cond delay="3000"/>
                            </p:stCondLst>
                            <p:childTnLst>
                              <p:par>
                                <p:cTn id="107" presetID="9" presetClass="entr" fill="hold" grpId="24" nodeType="afterEffect">
                                  <p:stCondLst>
                                    <p:cond delay="1000"/>
                                  </p:stCondLst>
                                  <p:iterate>
                                    <p:tmAbs val="0"/>
                                  </p:iterate>
                                  <p:childTnLst>
                                    <p:set>
                                      <p:cBhvr>
                                        <p:cTn id="108" fill="hold"/>
                                        <p:tgtEl>
                                          <p:spTgt spid="590"/>
                                        </p:tgtEl>
                                        <p:attrNameLst>
                                          <p:attrName>style.visibility</p:attrName>
                                        </p:attrNameLst>
                                      </p:cBhvr>
                                      <p:to>
                                        <p:strVal val="visible"/>
                                      </p:to>
                                    </p:set>
                                    <p:animEffect transition="in" filter="dissolve">
                                      <p:cBhvr>
                                        <p:cTn id="109" dur="1250"/>
                                        <p:tgtEl>
                                          <p:spTgt spid="590"/>
                                        </p:tgtEl>
                                      </p:cBhvr>
                                    </p:animEffect>
                                  </p:childTnLst>
                                </p:cTn>
                              </p:par>
                            </p:childTnLst>
                          </p:cTn>
                        </p:par>
                        <p:par>
                          <p:cTn id="110" fill="hold">
                            <p:stCondLst>
                              <p:cond delay="5250"/>
                            </p:stCondLst>
                            <p:childTnLst>
                              <p:par>
                                <p:cTn id="111" presetID="9" presetClass="entr" fill="hold" grpId="25" nodeType="afterEffect">
                                  <p:stCondLst>
                                    <p:cond delay="0"/>
                                  </p:stCondLst>
                                  <p:iterate>
                                    <p:tmAbs val="0"/>
                                  </p:iterate>
                                  <p:childTnLst>
                                    <p:set>
                                      <p:cBhvr>
                                        <p:cTn id="112" fill="hold"/>
                                        <p:tgtEl>
                                          <p:spTgt spid="593"/>
                                        </p:tgtEl>
                                        <p:attrNameLst>
                                          <p:attrName>style.visibility</p:attrName>
                                        </p:attrNameLst>
                                      </p:cBhvr>
                                      <p:to>
                                        <p:strVal val="visible"/>
                                      </p:to>
                                    </p:set>
                                    <p:animEffect transition="in" filter="dissolve">
                                      <p:cBhvr>
                                        <p:cTn id="113" dur="1500"/>
                                        <p:tgtEl>
                                          <p:spTgt spid="593"/>
                                        </p:tgtEl>
                                      </p:cBhvr>
                                    </p:animEffect>
                                  </p:childTnLst>
                                </p:cTn>
                              </p:par>
                            </p:childTnLst>
                          </p:cTn>
                        </p:par>
                        <p:par>
                          <p:cTn id="114" fill="hold">
                            <p:stCondLst>
                              <p:cond delay="6750"/>
                            </p:stCondLst>
                            <p:childTnLst>
                              <p:par>
                                <p:cTn id="115" presetID="9" presetClass="entr" fill="hold" grpId="26" nodeType="afterEffect">
                                  <p:stCondLst>
                                    <p:cond delay="2000"/>
                                  </p:stCondLst>
                                  <p:iterate>
                                    <p:tmAbs val="0"/>
                                  </p:iterate>
                                  <p:childTnLst>
                                    <p:set>
                                      <p:cBhvr>
                                        <p:cTn id="116" fill="hold"/>
                                        <p:tgtEl>
                                          <p:spTgt spid="580"/>
                                        </p:tgtEl>
                                        <p:attrNameLst>
                                          <p:attrName>style.visibility</p:attrName>
                                        </p:attrNameLst>
                                      </p:cBhvr>
                                      <p:to>
                                        <p:strVal val="visible"/>
                                      </p:to>
                                    </p:set>
                                    <p:animEffect transition="in" filter="dissolve">
                                      <p:cBhvr>
                                        <p:cTn id="117" dur="4000"/>
                                        <p:tgtEl>
                                          <p:spTgt spid="580"/>
                                        </p:tgtEl>
                                      </p:cBhvr>
                                    </p:animEffect>
                                  </p:childTnLst>
                                </p:cTn>
                              </p:par>
                            </p:childTnLst>
                          </p:cTn>
                        </p:par>
                        <p:par>
                          <p:cTn id="118" fill="hold">
                            <p:stCondLst>
                              <p:cond delay="12750"/>
                            </p:stCondLst>
                            <p:childTnLst>
                              <p:par>
                                <p:cTn id="119" presetID="9" presetClass="entr" fill="hold" grpId="27" nodeType="afterEffect">
                                  <p:stCondLst>
                                    <p:cond delay="0"/>
                                  </p:stCondLst>
                                  <p:iterate>
                                    <p:tmAbs val="0"/>
                                  </p:iterate>
                                  <p:childTnLst>
                                    <p:set>
                                      <p:cBhvr>
                                        <p:cTn id="120" fill="hold"/>
                                        <p:tgtEl>
                                          <p:spTgt spid="583"/>
                                        </p:tgtEl>
                                        <p:attrNameLst>
                                          <p:attrName>style.visibility</p:attrName>
                                        </p:attrNameLst>
                                      </p:cBhvr>
                                      <p:to>
                                        <p:strVal val="visible"/>
                                      </p:to>
                                    </p:set>
                                    <p:animEffect transition="in" filter="dissolve">
                                      <p:cBhvr>
                                        <p:cTn id="121" dur="1500"/>
                                        <p:tgtEl>
                                          <p:spTgt spid="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 grpId="2" animBg="1" advAuto="0"/>
      <p:bldP spid="521" grpId="3" animBg="1" advAuto="0"/>
      <p:bldP spid="522" grpId="4" animBg="1" advAuto="0"/>
      <p:bldP spid="523" grpId="5" animBg="1" advAuto="0"/>
      <p:bldP spid="533" grpId="6" animBg="1" advAuto="0"/>
      <p:bldP spid="534" grpId="10" animBg="1" advAuto="0"/>
      <p:bldP spid="537" grpId="11" animBg="1" advAuto="0"/>
      <p:bldP spid="538" grpId="7" animBg="1" advAuto="0"/>
      <p:bldP spid="539" grpId="8" animBg="1" advAuto="0"/>
      <p:bldP spid="546" grpId="9" animBg="1" advAuto="0"/>
      <p:bldP spid="547" grpId="13" animBg="1" advAuto="0"/>
      <p:bldP spid="550" grpId="14" animBg="1" advAuto="0"/>
      <p:bldP spid="551" grpId="15" animBg="1" advAuto="0"/>
      <p:bldP spid="552" grpId="16" animBg="1" advAuto="0"/>
      <p:bldP spid="559" grpId="17" animBg="1" advAuto="0"/>
      <p:bldP spid="560" grpId="21" animBg="1" advAuto="0"/>
      <p:bldP spid="567" grpId="22" animBg="1" advAuto="0"/>
      <p:bldP spid="571" grpId="18" animBg="1" advAuto="0"/>
      <p:bldP spid="572" grpId="19" animBg="1" advAuto="0"/>
      <p:bldP spid="579" grpId="20" animBg="1" advAuto="0"/>
      <p:bldP spid="580" grpId="26" animBg="1" advAuto="0"/>
      <p:bldP spid="583" grpId="27" animBg="1" advAuto="0"/>
      <p:bldP spid="586" grpId="12" animBg="1" advAuto="0"/>
      <p:bldP spid="589" grpId="23" animBg="1" advAuto="0"/>
      <p:bldP spid="590" grpId="24" animBg="1" advAuto="0"/>
      <p:bldP spid="593" grpId="25" animBg="1" advAuto="0"/>
      <p:bldP spid="594" grpId="1"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 name="P1380524.JPG" descr="P1380524.JPG"/>
          <p:cNvPicPr>
            <a:picLocks noChangeAspect="1"/>
          </p:cNvPicPr>
          <p:nvPr/>
        </p:nvPicPr>
        <p:blipFill>
          <a:blip r:embed="rId2"/>
          <a:stretch>
            <a:fillRect/>
          </a:stretch>
        </p:blipFill>
        <p:spPr>
          <a:xfrm>
            <a:off x="0" y="-1000664"/>
            <a:ext cx="24384000" cy="17775217"/>
          </a:xfrm>
          <a:prstGeom prst="rect">
            <a:avLst/>
          </a:prstGeom>
          <a:ln w="12700">
            <a:miter lim="400000"/>
          </a:ln>
        </p:spPr>
      </p:pic>
      <p:sp>
        <p:nvSpPr>
          <p:cNvPr id="597" name="Rounded Rectangle"/>
          <p:cNvSpPr/>
          <p:nvPr/>
        </p:nvSpPr>
        <p:spPr>
          <a:xfrm>
            <a:off x="3534833" y="-280459"/>
            <a:ext cx="17314136" cy="1601193"/>
          </a:xfrm>
          <a:prstGeom prst="roundRect">
            <a:avLst>
              <a:gd name="adj" fmla="val 18877"/>
            </a:avLst>
          </a:prstGeom>
          <a:gradFill>
            <a:gsLst>
              <a:gs pos="0">
                <a:srgbClr val="FFD000"/>
              </a:gs>
              <a:gs pos="71185">
                <a:srgbClr val="FD9E26">
                  <a:alpha val="96071"/>
                </a:srgbClr>
              </a:gs>
              <a:gs pos="100000">
                <a:srgbClr val="D2822A">
                  <a:alpha val="94015"/>
                </a:srgbClr>
              </a:gs>
              <a:gs pos="100000">
                <a:srgbClr val="DB9809"/>
              </a:gs>
            </a:gsLst>
            <a:lin ang="5400000"/>
          </a:gradFill>
          <a:ln w="12700">
            <a:miter lim="400000"/>
          </a:ln>
          <a:effectLst>
            <a:outerShdw blurRad="647700" dir="5400000" rotWithShape="0">
              <a:srgbClr val="000000">
                <a:alpha val="50000"/>
              </a:srgbClr>
            </a:outerShdw>
          </a:effectLst>
        </p:spPr>
        <p:txBody>
          <a:bodyPr lIns="50800" tIns="50800" rIns="50800" bIns="50800" anchor="ct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598" name="noun_Buddhism_194477-4.png" descr="noun_Buddhism_194477-4.png"/>
          <p:cNvPicPr>
            <a:picLocks noChangeAspect="1"/>
          </p:cNvPicPr>
          <p:nvPr/>
        </p:nvPicPr>
        <p:blipFill>
          <a:blip r:embed="rId3"/>
          <a:stretch>
            <a:fillRect/>
          </a:stretch>
        </p:blipFill>
        <p:spPr>
          <a:xfrm>
            <a:off x="4047794" y="-94556"/>
            <a:ext cx="1601193" cy="1601193"/>
          </a:xfrm>
          <a:prstGeom prst="rect">
            <a:avLst/>
          </a:prstGeom>
          <a:ln w="12700">
            <a:miter lim="400000"/>
          </a:ln>
          <a:effectLst>
            <a:outerShdw blurRad="76200" dist="25400" dir="13262357" rotWithShape="0">
              <a:srgbClr val="000000"/>
            </a:outerShdw>
          </a:effectLst>
        </p:spPr>
      </p:pic>
      <p:sp>
        <p:nvSpPr>
          <p:cNvPr id="599" name="Workshop for Buddha Images"/>
          <p:cNvSpPr txBox="1"/>
          <p:nvPr/>
        </p:nvSpPr>
        <p:spPr>
          <a:xfrm>
            <a:off x="6717175" y="-349899"/>
            <a:ext cx="10949179"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D2CEC5"/>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Workshop for Buddha Images </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 name="Group"/>
          <p:cNvGrpSpPr/>
          <p:nvPr/>
        </p:nvGrpSpPr>
        <p:grpSpPr>
          <a:xfrm>
            <a:off x="2593144" y="3035288"/>
            <a:ext cx="13314502" cy="8407312"/>
            <a:chOff x="1" y="0"/>
            <a:chExt cx="13314500" cy="8407311"/>
          </a:xfrm>
        </p:grpSpPr>
        <p:grpSp>
          <p:nvGrpSpPr>
            <p:cNvPr id="621" name="Group"/>
            <p:cNvGrpSpPr/>
            <p:nvPr/>
          </p:nvGrpSpPr>
          <p:grpSpPr>
            <a:xfrm>
              <a:off x="1" y="0"/>
              <a:ext cx="13314501" cy="1430779"/>
              <a:chOff x="1" y="0"/>
              <a:chExt cx="13314500" cy="1430778"/>
            </a:xfrm>
          </p:grpSpPr>
          <p:sp>
            <p:nvSpPr>
              <p:cNvPr id="601" name="Shape"/>
              <p:cNvSpPr/>
              <p:nvPr/>
            </p:nvSpPr>
            <p:spPr>
              <a:xfrm>
                <a:off x="402924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2" name="Shape"/>
              <p:cNvSpPr/>
              <p:nvPr/>
            </p:nvSpPr>
            <p:spPr>
              <a:xfrm>
                <a:off x="2686163"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3" name="Shape"/>
              <p:cNvSpPr/>
              <p:nvPr/>
            </p:nvSpPr>
            <p:spPr>
              <a:xfrm>
                <a:off x="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4" name="Shape"/>
              <p:cNvSpPr/>
              <p:nvPr/>
            </p:nvSpPr>
            <p:spPr>
              <a:xfrm>
                <a:off x="1343082"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5" name="Shape"/>
              <p:cNvSpPr/>
              <p:nvPr/>
            </p:nvSpPr>
            <p:spPr>
              <a:xfrm>
                <a:off x="8058486"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6" name="Shape"/>
              <p:cNvSpPr/>
              <p:nvPr/>
            </p:nvSpPr>
            <p:spPr>
              <a:xfrm>
                <a:off x="1208772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7" name="Shape"/>
              <p:cNvSpPr/>
              <p:nvPr/>
            </p:nvSpPr>
            <p:spPr>
              <a:xfrm>
                <a:off x="671540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8" name="Shape"/>
              <p:cNvSpPr/>
              <p:nvPr/>
            </p:nvSpPr>
            <p:spPr>
              <a:xfrm>
                <a:off x="1074464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09" name="Shape"/>
              <p:cNvSpPr/>
              <p:nvPr/>
            </p:nvSpPr>
            <p:spPr>
              <a:xfrm>
                <a:off x="5372324"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0" name="Shape"/>
              <p:cNvSpPr/>
              <p:nvPr/>
            </p:nvSpPr>
            <p:spPr>
              <a:xfrm>
                <a:off x="9401567"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1" name="Shape"/>
              <p:cNvSpPr/>
              <p:nvPr/>
            </p:nvSpPr>
            <p:spPr>
              <a:xfrm>
                <a:off x="4700784"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2" name="Shape"/>
              <p:cNvSpPr/>
              <p:nvPr/>
            </p:nvSpPr>
            <p:spPr>
              <a:xfrm>
                <a:off x="335770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3" name="Shape"/>
              <p:cNvSpPr/>
              <p:nvPr/>
            </p:nvSpPr>
            <p:spPr>
              <a:xfrm>
                <a:off x="67154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4" name="Shape"/>
              <p:cNvSpPr/>
              <p:nvPr/>
            </p:nvSpPr>
            <p:spPr>
              <a:xfrm>
                <a:off x="2014622"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5" name="Shape"/>
              <p:cNvSpPr/>
              <p:nvPr/>
            </p:nvSpPr>
            <p:spPr>
              <a:xfrm>
                <a:off x="8730026"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6" name="Shape"/>
              <p:cNvSpPr/>
              <p:nvPr/>
            </p:nvSpPr>
            <p:spPr>
              <a:xfrm>
                <a:off x="1275926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7" name="Shape"/>
              <p:cNvSpPr/>
              <p:nvPr/>
            </p:nvSpPr>
            <p:spPr>
              <a:xfrm>
                <a:off x="738694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8" name="Shape"/>
              <p:cNvSpPr/>
              <p:nvPr/>
            </p:nvSpPr>
            <p:spPr>
              <a:xfrm>
                <a:off x="1141618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19" name="Shape"/>
              <p:cNvSpPr/>
              <p:nvPr/>
            </p:nvSpPr>
            <p:spPr>
              <a:xfrm>
                <a:off x="6043865"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0" name="Shape"/>
              <p:cNvSpPr/>
              <p:nvPr/>
            </p:nvSpPr>
            <p:spPr>
              <a:xfrm>
                <a:off x="1007310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642" name="Group"/>
            <p:cNvGrpSpPr/>
            <p:nvPr/>
          </p:nvGrpSpPr>
          <p:grpSpPr>
            <a:xfrm>
              <a:off x="1" y="1744133"/>
              <a:ext cx="13314501" cy="1430779"/>
              <a:chOff x="1" y="0"/>
              <a:chExt cx="13314500" cy="1430778"/>
            </a:xfrm>
          </p:grpSpPr>
          <p:sp>
            <p:nvSpPr>
              <p:cNvPr id="622" name="Shape"/>
              <p:cNvSpPr/>
              <p:nvPr/>
            </p:nvSpPr>
            <p:spPr>
              <a:xfrm>
                <a:off x="402924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3" name="Shape"/>
              <p:cNvSpPr/>
              <p:nvPr/>
            </p:nvSpPr>
            <p:spPr>
              <a:xfrm>
                <a:off x="2686163"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4" name="Shape"/>
              <p:cNvSpPr/>
              <p:nvPr/>
            </p:nvSpPr>
            <p:spPr>
              <a:xfrm>
                <a:off x="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5" name="Shape"/>
              <p:cNvSpPr/>
              <p:nvPr/>
            </p:nvSpPr>
            <p:spPr>
              <a:xfrm>
                <a:off x="1343082"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6" name="Shape"/>
              <p:cNvSpPr/>
              <p:nvPr/>
            </p:nvSpPr>
            <p:spPr>
              <a:xfrm>
                <a:off x="8058486"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7" name="Shape"/>
              <p:cNvSpPr/>
              <p:nvPr/>
            </p:nvSpPr>
            <p:spPr>
              <a:xfrm>
                <a:off x="1208772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8" name="Shape"/>
              <p:cNvSpPr/>
              <p:nvPr/>
            </p:nvSpPr>
            <p:spPr>
              <a:xfrm>
                <a:off x="671540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29" name="Shape"/>
              <p:cNvSpPr/>
              <p:nvPr/>
            </p:nvSpPr>
            <p:spPr>
              <a:xfrm>
                <a:off x="1074464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0" name="Shape"/>
              <p:cNvSpPr/>
              <p:nvPr/>
            </p:nvSpPr>
            <p:spPr>
              <a:xfrm>
                <a:off x="5372324"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1" name="Shape"/>
              <p:cNvSpPr/>
              <p:nvPr/>
            </p:nvSpPr>
            <p:spPr>
              <a:xfrm>
                <a:off x="9401567"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2" name="Shape"/>
              <p:cNvSpPr/>
              <p:nvPr/>
            </p:nvSpPr>
            <p:spPr>
              <a:xfrm>
                <a:off x="4700784"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3" name="Shape"/>
              <p:cNvSpPr/>
              <p:nvPr/>
            </p:nvSpPr>
            <p:spPr>
              <a:xfrm>
                <a:off x="335770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4" name="Shape"/>
              <p:cNvSpPr/>
              <p:nvPr/>
            </p:nvSpPr>
            <p:spPr>
              <a:xfrm>
                <a:off x="67154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5" name="Shape"/>
              <p:cNvSpPr/>
              <p:nvPr/>
            </p:nvSpPr>
            <p:spPr>
              <a:xfrm>
                <a:off x="2014622"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6" name="Shape"/>
              <p:cNvSpPr/>
              <p:nvPr/>
            </p:nvSpPr>
            <p:spPr>
              <a:xfrm>
                <a:off x="8730026"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7" name="Shape"/>
              <p:cNvSpPr/>
              <p:nvPr/>
            </p:nvSpPr>
            <p:spPr>
              <a:xfrm>
                <a:off x="1275926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8" name="Shape"/>
              <p:cNvSpPr/>
              <p:nvPr/>
            </p:nvSpPr>
            <p:spPr>
              <a:xfrm>
                <a:off x="738694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39" name="Shape"/>
              <p:cNvSpPr/>
              <p:nvPr/>
            </p:nvSpPr>
            <p:spPr>
              <a:xfrm>
                <a:off x="1141618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0" name="Shape"/>
              <p:cNvSpPr/>
              <p:nvPr/>
            </p:nvSpPr>
            <p:spPr>
              <a:xfrm>
                <a:off x="6043865"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1" name="Shape"/>
              <p:cNvSpPr/>
              <p:nvPr/>
            </p:nvSpPr>
            <p:spPr>
              <a:xfrm>
                <a:off x="1007310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663" name="Group"/>
            <p:cNvGrpSpPr/>
            <p:nvPr/>
          </p:nvGrpSpPr>
          <p:grpSpPr>
            <a:xfrm>
              <a:off x="1" y="3488266"/>
              <a:ext cx="13314501" cy="1430780"/>
              <a:chOff x="1" y="0"/>
              <a:chExt cx="13314500" cy="1430778"/>
            </a:xfrm>
          </p:grpSpPr>
          <p:sp>
            <p:nvSpPr>
              <p:cNvPr id="643" name="Shape"/>
              <p:cNvSpPr/>
              <p:nvPr/>
            </p:nvSpPr>
            <p:spPr>
              <a:xfrm>
                <a:off x="402924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4" name="Shape"/>
              <p:cNvSpPr/>
              <p:nvPr/>
            </p:nvSpPr>
            <p:spPr>
              <a:xfrm>
                <a:off x="2686163"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5" name="Shape"/>
              <p:cNvSpPr/>
              <p:nvPr/>
            </p:nvSpPr>
            <p:spPr>
              <a:xfrm>
                <a:off x="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6" name="Shape"/>
              <p:cNvSpPr/>
              <p:nvPr/>
            </p:nvSpPr>
            <p:spPr>
              <a:xfrm>
                <a:off x="1343082"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7" name="Shape"/>
              <p:cNvSpPr/>
              <p:nvPr/>
            </p:nvSpPr>
            <p:spPr>
              <a:xfrm>
                <a:off x="8058486"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8" name="Shape"/>
              <p:cNvSpPr/>
              <p:nvPr/>
            </p:nvSpPr>
            <p:spPr>
              <a:xfrm>
                <a:off x="1208772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49" name="Shape"/>
              <p:cNvSpPr/>
              <p:nvPr/>
            </p:nvSpPr>
            <p:spPr>
              <a:xfrm>
                <a:off x="671540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0" name="Shape"/>
              <p:cNvSpPr/>
              <p:nvPr/>
            </p:nvSpPr>
            <p:spPr>
              <a:xfrm>
                <a:off x="1074464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1" name="Shape"/>
              <p:cNvSpPr/>
              <p:nvPr/>
            </p:nvSpPr>
            <p:spPr>
              <a:xfrm>
                <a:off x="5372324"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2" name="Shape"/>
              <p:cNvSpPr/>
              <p:nvPr/>
            </p:nvSpPr>
            <p:spPr>
              <a:xfrm>
                <a:off x="9401567"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3" name="Shape"/>
              <p:cNvSpPr/>
              <p:nvPr/>
            </p:nvSpPr>
            <p:spPr>
              <a:xfrm>
                <a:off x="4700784"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4" name="Shape"/>
              <p:cNvSpPr/>
              <p:nvPr/>
            </p:nvSpPr>
            <p:spPr>
              <a:xfrm>
                <a:off x="335770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5" name="Shape"/>
              <p:cNvSpPr/>
              <p:nvPr/>
            </p:nvSpPr>
            <p:spPr>
              <a:xfrm>
                <a:off x="67154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6" name="Shape"/>
              <p:cNvSpPr/>
              <p:nvPr/>
            </p:nvSpPr>
            <p:spPr>
              <a:xfrm>
                <a:off x="2014622"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7" name="Shape"/>
              <p:cNvSpPr/>
              <p:nvPr/>
            </p:nvSpPr>
            <p:spPr>
              <a:xfrm>
                <a:off x="8730026"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8" name="Shape"/>
              <p:cNvSpPr/>
              <p:nvPr/>
            </p:nvSpPr>
            <p:spPr>
              <a:xfrm>
                <a:off x="1275926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59" name="Shape"/>
              <p:cNvSpPr/>
              <p:nvPr/>
            </p:nvSpPr>
            <p:spPr>
              <a:xfrm>
                <a:off x="738694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0" name="Shape"/>
              <p:cNvSpPr/>
              <p:nvPr/>
            </p:nvSpPr>
            <p:spPr>
              <a:xfrm>
                <a:off x="1141618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1" name="Shape"/>
              <p:cNvSpPr/>
              <p:nvPr/>
            </p:nvSpPr>
            <p:spPr>
              <a:xfrm>
                <a:off x="6043865"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2" name="Shape"/>
              <p:cNvSpPr/>
              <p:nvPr/>
            </p:nvSpPr>
            <p:spPr>
              <a:xfrm>
                <a:off x="1007310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684" name="Group"/>
            <p:cNvGrpSpPr/>
            <p:nvPr/>
          </p:nvGrpSpPr>
          <p:grpSpPr>
            <a:xfrm>
              <a:off x="1" y="5232400"/>
              <a:ext cx="13314501" cy="1430779"/>
              <a:chOff x="1" y="0"/>
              <a:chExt cx="13314500" cy="1430778"/>
            </a:xfrm>
          </p:grpSpPr>
          <p:sp>
            <p:nvSpPr>
              <p:cNvPr id="664" name="Shape"/>
              <p:cNvSpPr/>
              <p:nvPr/>
            </p:nvSpPr>
            <p:spPr>
              <a:xfrm>
                <a:off x="402924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5" name="Shape"/>
              <p:cNvSpPr/>
              <p:nvPr/>
            </p:nvSpPr>
            <p:spPr>
              <a:xfrm>
                <a:off x="2686163"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6" name="Shape"/>
              <p:cNvSpPr/>
              <p:nvPr/>
            </p:nvSpPr>
            <p:spPr>
              <a:xfrm>
                <a:off x="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7" name="Shape"/>
              <p:cNvSpPr/>
              <p:nvPr/>
            </p:nvSpPr>
            <p:spPr>
              <a:xfrm>
                <a:off x="1343082"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8" name="Shape"/>
              <p:cNvSpPr/>
              <p:nvPr/>
            </p:nvSpPr>
            <p:spPr>
              <a:xfrm>
                <a:off x="8058486"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69" name="Shape"/>
              <p:cNvSpPr/>
              <p:nvPr/>
            </p:nvSpPr>
            <p:spPr>
              <a:xfrm>
                <a:off x="1208772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0" name="Shape"/>
              <p:cNvSpPr/>
              <p:nvPr/>
            </p:nvSpPr>
            <p:spPr>
              <a:xfrm>
                <a:off x="671540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1" name="Shape"/>
              <p:cNvSpPr/>
              <p:nvPr/>
            </p:nvSpPr>
            <p:spPr>
              <a:xfrm>
                <a:off x="1074464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2" name="Shape"/>
              <p:cNvSpPr/>
              <p:nvPr/>
            </p:nvSpPr>
            <p:spPr>
              <a:xfrm>
                <a:off x="5372324"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3" name="Shape"/>
              <p:cNvSpPr/>
              <p:nvPr/>
            </p:nvSpPr>
            <p:spPr>
              <a:xfrm>
                <a:off x="9401567"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4" name="Shape"/>
              <p:cNvSpPr/>
              <p:nvPr/>
            </p:nvSpPr>
            <p:spPr>
              <a:xfrm>
                <a:off x="4700784"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5" name="Shape"/>
              <p:cNvSpPr/>
              <p:nvPr/>
            </p:nvSpPr>
            <p:spPr>
              <a:xfrm>
                <a:off x="335770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6" name="Shape"/>
              <p:cNvSpPr/>
              <p:nvPr/>
            </p:nvSpPr>
            <p:spPr>
              <a:xfrm>
                <a:off x="67154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7" name="Shape"/>
              <p:cNvSpPr/>
              <p:nvPr/>
            </p:nvSpPr>
            <p:spPr>
              <a:xfrm>
                <a:off x="2014622"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8" name="Shape"/>
              <p:cNvSpPr/>
              <p:nvPr/>
            </p:nvSpPr>
            <p:spPr>
              <a:xfrm>
                <a:off x="8730026"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79" name="Shape"/>
              <p:cNvSpPr/>
              <p:nvPr/>
            </p:nvSpPr>
            <p:spPr>
              <a:xfrm>
                <a:off x="1275926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0" name="Shape"/>
              <p:cNvSpPr/>
              <p:nvPr/>
            </p:nvSpPr>
            <p:spPr>
              <a:xfrm>
                <a:off x="738694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1" name="Shape"/>
              <p:cNvSpPr/>
              <p:nvPr/>
            </p:nvSpPr>
            <p:spPr>
              <a:xfrm>
                <a:off x="1141618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2" name="Shape"/>
              <p:cNvSpPr/>
              <p:nvPr/>
            </p:nvSpPr>
            <p:spPr>
              <a:xfrm>
                <a:off x="6043865"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3" name="Shape"/>
              <p:cNvSpPr/>
              <p:nvPr/>
            </p:nvSpPr>
            <p:spPr>
              <a:xfrm>
                <a:off x="1007310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705" name="Group"/>
            <p:cNvGrpSpPr/>
            <p:nvPr/>
          </p:nvGrpSpPr>
          <p:grpSpPr>
            <a:xfrm>
              <a:off x="1" y="6976533"/>
              <a:ext cx="13314501" cy="1430779"/>
              <a:chOff x="1" y="0"/>
              <a:chExt cx="13314500" cy="1430778"/>
            </a:xfrm>
          </p:grpSpPr>
          <p:sp>
            <p:nvSpPr>
              <p:cNvPr id="685" name="Shape"/>
              <p:cNvSpPr/>
              <p:nvPr/>
            </p:nvSpPr>
            <p:spPr>
              <a:xfrm>
                <a:off x="402924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6" name="Shape"/>
              <p:cNvSpPr/>
              <p:nvPr/>
            </p:nvSpPr>
            <p:spPr>
              <a:xfrm>
                <a:off x="2686163"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7" name="Shape"/>
              <p:cNvSpPr/>
              <p:nvPr/>
            </p:nvSpPr>
            <p:spPr>
              <a:xfrm>
                <a:off x="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8" name="Shape"/>
              <p:cNvSpPr/>
              <p:nvPr/>
            </p:nvSpPr>
            <p:spPr>
              <a:xfrm>
                <a:off x="1343082"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89" name="Shape"/>
              <p:cNvSpPr/>
              <p:nvPr/>
            </p:nvSpPr>
            <p:spPr>
              <a:xfrm>
                <a:off x="8058486"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0" name="Shape"/>
              <p:cNvSpPr/>
              <p:nvPr/>
            </p:nvSpPr>
            <p:spPr>
              <a:xfrm>
                <a:off x="1208772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1" name="Shape"/>
              <p:cNvSpPr/>
              <p:nvPr/>
            </p:nvSpPr>
            <p:spPr>
              <a:xfrm>
                <a:off x="671540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2" name="Shape"/>
              <p:cNvSpPr/>
              <p:nvPr/>
            </p:nvSpPr>
            <p:spPr>
              <a:xfrm>
                <a:off x="1074464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3" name="Shape"/>
              <p:cNvSpPr/>
              <p:nvPr/>
            </p:nvSpPr>
            <p:spPr>
              <a:xfrm>
                <a:off x="5372324"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4" name="Shape"/>
              <p:cNvSpPr/>
              <p:nvPr/>
            </p:nvSpPr>
            <p:spPr>
              <a:xfrm>
                <a:off x="9401567"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5" name="Shape"/>
              <p:cNvSpPr/>
              <p:nvPr/>
            </p:nvSpPr>
            <p:spPr>
              <a:xfrm>
                <a:off x="4700784"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6" name="Shape"/>
              <p:cNvSpPr/>
              <p:nvPr/>
            </p:nvSpPr>
            <p:spPr>
              <a:xfrm>
                <a:off x="335770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7" name="Shape"/>
              <p:cNvSpPr/>
              <p:nvPr/>
            </p:nvSpPr>
            <p:spPr>
              <a:xfrm>
                <a:off x="67154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8" name="Shape"/>
              <p:cNvSpPr/>
              <p:nvPr/>
            </p:nvSpPr>
            <p:spPr>
              <a:xfrm>
                <a:off x="2014622"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699" name="Shape"/>
              <p:cNvSpPr/>
              <p:nvPr/>
            </p:nvSpPr>
            <p:spPr>
              <a:xfrm>
                <a:off x="8730026"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00" name="Shape"/>
              <p:cNvSpPr/>
              <p:nvPr/>
            </p:nvSpPr>
            <p:spPr>
              <a:xfrm>
                <a:off x="1275926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01" name="Shape"/>
              <p:cNvSpPr/>
              <p:nvPr/>
            </p:nvSpPr>
            <p:spPr>
              <a:xfrm>
                <a:off x="738694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02" name="Shape"/>
              <p:cNvSpPr/>
              <p:nvPr/>
            </p:nvSpPr>
            <p:spPr>
              <a:xfrm>
                <a:off x="1141618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03" name="Shape"/>
              <p:cNvSpPr/>
              <p:nvPr/>
            </p:nvSpPr>
            <p:spPr>
              <a:xfrm>
                <a:off x="6043865"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04" name="Shape"/>
              <p:cNvSpPr/>
              <p:nvPr/>
            </p:nvSpPr>
            <p:spPr>
              <a:xfrm>
                <a:off x="1007310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no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grpSp>
        <p:nvGrpSpPr>
          <p:cNvPr id="713" name="Group"/>
          <p:cNvGrpSpPr/>
          <p:nvPr/>
        </p:nvGrpSpPr>
        <p:grpSpPr>
          <a:xfrm>
            <a:off x="14676637" y="3039521"/>
            <a:ext cx="1226775" cy="8407312"/>
            <a:chOff x="1" y="0"/>
            <a:chExt cx="1226773" cy="8407310"/>
          </a:xfrm>
        </p:grpSpPr>
        <p:sp>
          <p:nvSpPr>
            <p:cNvPr id="707" name="Shape"/>
            <p:cNvSpPr/>
            <p:nvPr/>
          </p:nvSpPr>
          <p:spPr>
            <a:xfrm>
              <a:off x="67154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9F0430"/>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08" name="Shape"/>
            <p:cNvSpPr/>
            <p:nvPr/>
          </p:nvSpPr>
          <p:spPr>
            <a:xfrm>
              <a:off x="671541"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9F0430"/>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09" name="Shape"/>
            <p:cNvSpPr/>
            <p:nvPr/>
          </p:nvSpPr>
          <p:spPr>
            <a:xfrm>
              <a:off x="671541"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9F0430"/>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0" name="Shape"/>
            <p:cNvSpPr/>
            <p:nvPr/>
          </p:nvSpPr>
          <p:spPr>
            <a:xfrm>
              <a:off x="671541"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9F0430"/>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1" name="Shape"/>
            <p:cNvSpPr/>
            <p:nvPr/>
          </p:nvSpPr>
          <p:spPr>
            <a:xfrm>
              <a:off x="1"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9F0430"/>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2" name="Shape"/>
            <p:cNvSpPr/>
            <p:nvPr/>
          </p:nvSpPr>
          <p:spPr>
            <a:xfrm>
              <a:off x="671541"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9F0430"/>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770" name="Group"/>
          <p:cNvGrpSpPr/>
          <p:nvPr/>
        </p:nvGrpSpPr>
        <p:grpSpPr>
          <a:xfrm>
            <a:off x="2588911" y="3039521"/>
            <a:ext cx="7942179" cy="8407312"/>
            <a:chOff x="1" y="0"/>
            <a:chExt cx="7942178" cy="8407310"/>
          </a:xfrm>
        </p:grpSpPr>
        <p:sp>
          <p:nvSpPr>
            <p:cNvPr id="714" name="Shape"/>
            <p:cNvSpPr/>
            <p:nvPr/>
          </p:nvSpPr>
          <p:spPr>
            <a:xfrm>
              <a:off x="402924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5" name="Shape"/>
            <p:cNvSpPr/>
            <p:nvPr/>
          </p:nvSpPr>
          <p:spPr>
            <a:xfrm>
              <a:off x="2686162"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6" name="Shape"/>
            <p:cNvSpPr/>
            <p:nvPr/>
          </p:nvSpPr>
          <p:spPr>
            <a:xfrm>
              <a:off x="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7" name="Shape"/>
            <p:cNvSpPr/>
            <p:nvPr/>
          </p:nvSpPr>
          <p:spPr>
            <a:xfrm>
              <a:off x="1343082"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8" name="Shape"/>
            <p:cNvSpPr/>
            <p:nvPr/>
          </p:nvSpPr>
          <p:spPr>
            <a:xfrm>
              <a:off x="6715405"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19" name="Shape"/>
            <p:cNvSpPr/>
            <p:nvPr/>
          </p:nvSpPr>
          <p:spPr>
            <a:xfrm>
              <a:off x="5372324"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0" name="Shape"/>
            <p:cNvSpPr/>
            <p:nvPr/>
          </p:nvSpPr>
          <p:spPr>
            <a:xfrm>
              <a:off x="4700784"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1" name="Shape"/>
            <p:cNvSpPr/>
            <p:nvPr/>
          </p:nvSpPr>
          <p:spPr>
            <a:xfrm>
              <a:off x="3357703"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2" name="Shape"/>
            <p:cNvSpPr/>
            <p:nvPr/>
          </p:nvSpPr>
          <p:spPr>
            <a:xfrm>
              <a:off x="671541"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3" name="Shape"/>
            <p:cNvSpPr/>
            <p:nvPr/>
          </p:nvSpPr>
          <p:spPr>
            <a:xfrm>
              <a:off x="2014622"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4" name="Shape"/>
            <p:cNvSpPr/>
            <p:nvPr/>
          </p:nvSpPr>
          <p:spPr>
            <a:xfrm>
              <a:off x="6043865"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5" name="Shape"/>
            <p:cNvSpPr/>
            <p:nvPr/>
          </p:nvSpPr>
          <p:spPr>
            <a:xfrm>
              <a:off x="4029243"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6" name="Shape"/>
            <p:cNvSpPr/>
            <p:nvPr/>
          </p:nvSpPr>
          <p:spPr>
            <a:xfrm>
              <a:off x="2686162"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7" name="Shape"/>
            <p:cNvSpPr/>
            <p:nvPr/>
          </p:nvSpPr>
          <p:spPr>
            <a:xfrm>
              <a:off x="1"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8" name="Shape"/>
            <p:cNvSpPr/>
            <p:nvPr/>
          </p:nvSpPr>
          <p:spPr>
            <a:xfrm>
              <a:off x="1343082" y="1744133"/>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29" name="Shape"/>
            <p:cNvSpPr/>
            <p:nvPr/>
          </p:nvSpPr>
          <p:spPr>
            <a:xfrm>
              <a:off x="6715405"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0" name="Shape"/>
            <p:cNvSpPr/>
            <p:nvPr/>
          </p:nvSpPr>
          <p:spPr>
            <a:xfrm>
              <a:off x="5372324"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1" name="Shape"/>
            <p:cNvSpPr/>
            <p:nvPr/>
          </p:nvSpPr>
          <p:spPr>
            <a:xfrm>
              <a:off x="4700784" y="1744133"/>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2" name="Shape"/>
            <p:cNvSpPr/>
            <p:nvPr/>
          </p:nvSpPr>
          <p:spPr>
            <a:xfrm>
              <a:off x="3357703"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3" name="Shape"/>
            <p:cNvSpPr/>
            <p:nvPr/>
          </p:nvSpPr>
          <p:spPr>
            <a:xfrm>
              <a:off x="671541"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4" name="Shape"/>
            <p:cNvSpPr/>
            <p:nvPr/>
          </p:nvSpPr>
          <p:spPr>
            <a:xfrm>
              <a:off x="2014622"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5" name="Shape"/>
            <p:cNvSpPr/>
            <p:nvPr/>
          </p:nvSpPr>
          <p:spPr>
            <a:xfrm>
              <a:off x="6043865" y="1744133"/>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6" name="Shape"/>
            <p:cNvSpPr/>
            <p:nvPr/>
          </p:nvSpPr>
          <p:spPr>
            <a:xfrm>
              <a:off x="4029243"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7" name="Shape"/>
            <p:cNvSpPr/>
            <p:nvPr/>
          </p:nvSpPr>
          <p:spPr>
            <a:xfrm>
              <a:off x="2686162"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8" name="Shape"/>
            <p:cNvSpPr/>
            <p:nvPr/>
          </p:nvSpPr>
          <p:spPr>
            <a:xfrm>
              <a:off x="1"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39" name="Shape"/>
            <p:cNvSpPr/>
            <p:nvPr/>
          </p:nvSpPr>
          <p:spPr>
            <a:xfrm>
              <a:off x="1343082" y="3488266"/>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0" name="Shape"/>
            <p:cNvSpPr/>
            <p:nvPr/>
          </p:nvSpPr>
          <p:spPr>
            <a:xfrm>
              <a:off x="6715405"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1" name="Shape"/>
            <p:cNvSpPr/>
            <p:nvPr/>
          </p:nvSpPr>
          <p:spPr>
            <a:xfrm>
              <a:off x="5372324"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2" name="Shape"/>
            <p:cNvSpPr/>
            <p:nvPr/>
          </p:nvSpPr>
          <p:spPr>
            <a:xfrm>
              <a:off x="4700784" y="3488266"/>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3" name="Shape"/>
            <p:cNvSpPr/>
            <p:nvPr/>
          </p:nvSpPr>
          <p:spPr>
            <a:xfrm>
              <a:off x="3357703"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4" name="Shape"/>
            <p:cNvSpPr/>
            <p:nvPr/>
          </p:nvSpPr>
          <p:spPr>
            <a:xfrm>
              <a:off x="671541"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5" name="Shape"/>
            <p:cNvSpPr/>
            <p:nvPr/>
          </p:nvSpPr>
          <p:spPr>
            <a:xfrm>
              <a:off x="2014622" y="3488266"/>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6" name="Shape"/>
            <p:cNvSpPr/>
            <p:nvPr/>
          </p:nvSpPr>
          <p:spPr>
            <a:xfrm>
              <a:off x="6043865" y="3488266"/>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7" name="Shape"/>
            <p:cNvSpPr/>
            <p:nvPr/>
          </p:nvSpPr>
          <p:spPr>
            <a:xfrm>
              <a:off x="4029243"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8" name="Shape"/>
            <p:cNvSpPr/>
            <p:nvPr/>
          </p:nvSpPr>
          <p:spPr>
            <a:xfrm>
              <a:off x="2686162"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49" name="Shape"/>
            <p:cNvSpPr/>
            <p:nvPr/>
          </p:nvSpPr>
          <p:spPr>
            <a:xfrm>
              <a:off x="1"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0" name="Shape"/>
            <p:cNvSpPr/>
            <p:nvPr/>
          </p:nvSpPr>
          <p:spPr>
            <a:xfrm>
              <a:off x="1343082" y="5232399"/>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1" name="Shape"/>
            <p:cNvSpPr/>
            <p:nvPr/>
          </p:nvSpPr>
          <p:spPr>
            <a:xfrm>
              <a:off x="6715405"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2" name="Shape"/>
            <p:cNvSpPr/>
            <p:nvPr/>
          </p:nvSpPr>
          <p:spPr>
            <a:xfrm>
              <a:off x="5372324"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3" name="Shape"/>
            <p:cNvSpPr/>
            <p:nvPr/>
          </p:nvSpPr>
          <p:spPr>
            <a:xfrm>
              <a:off x="4700784" y="5232399"/>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4" name="Shape"/>
            <p:cNvSpPr/>
            <p:nvPr/>
          </p:nvSpPr>
          <p:spPr>
            <a:xfrm>
              <a:off x="3357703"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5" name="Shape"/>
            <p:cNvSpPr/>
            <p:nvPr/>
          </p:nvSpPr>
          <p:spPr>
            <a:xfrm>
              <a:off x="671541"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6" name="Shape"/>
            <p:cNvSpPr/>
            <p:nvPr/>
          </p:nvSpPr>
          <p:spPr>
            <a:xfrm>
              <a:off x="2014622" y="5232399"/>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7" name="Shape"/>
            <p:cNvSpPr/>
            <p:nvPr/>
          </p:nvSpPr>
          <p:spPr>
            <a:xfrm>
              <a:off x="6043865" y="5232399"/>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8" name="Shape"/>
            <p:cNvSpPr/>
            <p:nvPr/>
          </p:nvSpPr>
          <p:spPr>
            <a:xfrm>
              <a:off x="4029243"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59" name="Shape"/>
            <p:cNvSpPr/>
            <p:nvPr/>
          </p:nvSpPr>
          <p:spPr>
            <a:xfrm>
              <a:off x="2686162"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0" name="Shape"/>
            <p:cNvSpPr/>
            <p:nvPr/>
          </p:nvSpPr>
          <p:spPr>
            <a:xfrm>
              <a:off x="1"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1" name="Shape"/>
            <p:cNvSpPr/>
            <p:nvPr/>
          </p:nvSpPr>
          <p:spPr>
            <a:xfrm>
              <a:off x="1343082" y="6976532"/>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2" name="Shape"/>
            <p:cNvSpPr/>
            <p:nvPr/>
          </p:nvSpPr>
          <p:spPr>
            <a:xfrm>
              <a:off x="6715405"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3" name="Shape"/>
            <p:cNvSpPr/>
            <p:nvPr/>
          </p:nvSpPr>
          <p:spPr>
            <a:xfrm>
              <a:off x="5372324"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4" name="Shape"/>
            <p:cNvSpPr/>
            <p:nvPr/>
          </p:nvSpPr>
          <p:spPr>
            <a:xfrm>
              <a:off x="4700784" y="6976532"/>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5" name="Shape"/>
            <p:cNvSpPr/>
            <p:nvPr/>
          </p:nvSpPr>
          <p:spPr>
            <a:xfrm>
              <a:off x="3357703"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6" name="Shape"/>
            <p:cNvSpPr/>
            <p:nvPr/>
          </p:nvSpPr>
          <p:spPr>
            <a:xfrm>
              <a:off x="671541"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7" name="Shape"/>
            <p:cNvSpPr/>
            <p:nvPr/>
          </p:nvSpPr>
          <p:spPr>
            <a:xfrm>
              <a:off x="2014622"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8" name="Shape"/>
            <p:cNvSpPr/>
            <p:nvPr/>
          </p:nvSpPr>
          <p:spPr>
            <a:xfrm>
              <a:off x="7386945" y="6976532"/>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69" name="Shape"/>
            <p:cNvSpPr/>
            <p:nvPr/>
          </p:nvSpPr>
          <p:spPr>
            <a:xfrm>
              <a:off x="6043865" y="6976532"/>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809" name="Group"/>
          <p:cNvGrpSpPr/>
          <p:nvPr/>
        </p:nvGrpSpPr>
        <p:grpSpPr>
          <a:xfrm>
            <a:off x="9975856" y="3032323"/>
            <a:ext cx="5277571" cy="8414509"/>
            <a:chOff x="1" y="0"/>
            <a:chExt cx="5277570" cy="8414508"/>
          </a:xfrm>
        </p:grpSpPr>
        <p:sp>
          <p:nvSpPr>
            <p:cNvPr id="771" name="Shape"/>
            <p:cNvSpPr/>
            <p:nvPr/>
          </p:nvSpPr>
          <p:spPr>
            <a:xfrm>
              <a:off x="693097"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2" name="Shape"/>
            <p:cNvSpPr/>
            <p:nvPr/>
          </p:nvSpPr>
          <p:spPr>
            <a:xfrm>
              <a:off x="472233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3" name="Shape"/>
            <p:cNvSpPr/>
            <p:nvPr/>
          </p:nvSpPr>
          <p:spPr>
            <a:xfrm>
              <a:off x="3379258"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4" name="Shape"/>
            <p:cNvSpPr/>
            <p:nvPr/>
          </p:nvSpPr>
          <p:spPr>
            <a:xfrm>
              <a:off x="203617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5" name="Shape"/>
            <p:cNvSpPr/>
            <p:nvPr/>
          </p:nvSpPr>
          <p:spPr>
            <a:xfrm>
              <a:off x="136463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6" name="Shape"/>
            <p:cNvSpPr/>
            <p:nvPr/>
          </p:nvSpPr>
          <p:spPr>
            <a:xfrm>
              <a:off x="21556"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7" name="Shape"/>
            <p:cNvSpPr/>
            <p:nvPr/>
          </p:nvSpPr>
          <p:spPr>
            <a:xfrm>
              <a:off x="4050797" y="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8" name="Shape"/>
            <p:cNvSpPr/>
            <p:nvPr/>
          </p:nvSpPr>
          <p:spPr>
            <a:xfrm>
              <a:off x="2707718" y="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79" name="Shape"/>
            <p:cNvSpPr/>
            <p:nvPr/>
          </p:nvSpPr>
          <p:spPr>
            <a:xfrm>
              <a:off x="688475" y="1751331"/>
              <a:ext cx="555235" cy="1430780"/>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0" name="Shape"/>
            <p:cNvSpPr/>
            <p:nvPr/>
          </p:nvSpPr>
          <p:spPr>
            <a:xfrm>
              <a:off x="4722338" y="1744133"/>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1" name="Shape"/>
            <p:cNvSpPr/>
            <p:nvPr/>
          </p:nvSpPr>
          <p:spPr>
            <a:xfrm>
              <a:off x="3374637" y="1751331"/>
              <a:ext cx="555234" cy="1430780"/>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2" name="Shape"/>
            <p:cNvSpPr/>
            <p:nvPr/>
          </p:nvSpPr>
          <p:spPr>
            <a:xfrm>
              <a:off x="2031556" y="1751331"/>
              <a:ext cx="555235" cy="1430780"/>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3" name="Shape"/>
            <p:cNvSpPr/>
            <p:nvPr/>
          </p:nvSpPr>
          <p:spPr>
            <a:xfrm>
              <a:off x="1369117" y="1742777"/>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4" name="Shape"/>
            <p:cNvSpPr/>
            <p:nvPr/>
          </p:nvSpPr>
          <p:spPr>
            <a:xfrm>
              <a:off x="16934" y="1751331"/>
              <a:ext cx="555235" cy="1430780"/>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5" name="Shape"/>
            <p:cNvSpPr/>
            <p:nvPr/>
          </p:nvSpPr>
          <p:spPr>
            <a:xfrm>
              <a:off x="4050797" y="1744133"/>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6" name="Shape"/>
            <p:cNvSpPr/>
            <p:nvPr/>
          </p:nvSpPr>
          <p:spPr>
            <a:xfrm>
              <a:off x="2703096" y="1751331"/>
              <a:ext cx="555235" cy="1430780"/>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7" name="Shape"/>
            <p:cNvSpPr/>
            <p:nvPr/>
          </p:nvSpPr>
          <p:spPr>
            <a:xfrm>
              <a:off x="688475" y="3495465"/>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8" name="Shape"/>
            <p:cNvSpPr/>
            <p:nvPr/>
          </p:nvSpPr>
          <p:spPr>
            <a:xfrm>
              <a:off x="4700782" y="3495465"/>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89" name="Shape"/>
            <p:cNvSpPr/>
            <p:nvPr/>
          </p:nvSpPr>
          <p:spPr>
            <a:xfrm>
              <a:off x="3357703" y="3495465"/>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0" name="Shape"/>
            <p:cNvSpPr/>
            <p:nvPr/>
          </p:nvSpPr>
          <p:spPr>
            <a:xfrm>
              <a:off x="2031556" y="3495465"/>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1" name="Shape"/>
            <p:cNvSpPr/>
            <p:nvPr/>
          </p:nvSpPr>
          <p:spPr>
            <a:xfrm>
              <a:off x="1369117" y="3486910"/>
              <a:ext cx="555235" cy="1430780"/>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2" name="Shape"/>
            <p:cNvSpPr/>
            <p:nvPr/>
          </p:nvSpPr>
          <p:spPr>
            <a:xfrm>
              <a:off x="16934" y="3495465"/>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3" name="Shape"/>
            <p:cNvSpPr/>
            <p:nvPr/>
          </p:nvSpPr>
          <p:spPr>
            <a:xfrm>
              <a:off x="4029242" y="3495465"/>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4" name="Shape"/>
            <p:cNvSpPr/>
            <p:nvPr/>
          </p:nvSpPr>
          <p:spPr>
            <a:xfrm>
              <a:off x="2686163" y="3495465"/>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5" name="Shape"/>
            <p:cNvSpPr/>
            <p:nvPr/>
          </p:nvSpPr>
          <p:spPr>
            <a:xfrm>
              <a:off x="671541" y="5239597"/>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6" name="Shape"/>
            <p:cNvSpPr/>
            <p:nvPr/>
          </p:nvSpPr>
          <p:spPr>
            <a:xfrm>
              <a:off x="4700782" y="5239597"/>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7" name="Shape"/>
            <p:cNvSpPr/>
            <p:nvPr/>
          </p:nvSpPr>
          <p:spPr>
            <a:xfrm>
              <a:off x="3357703" y="5239597"/>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8" name="Shape"/>
            <p:cNvSpPr/>
            <p:nvPr/>
          </p:nvSpPr>
          <p:spPr>
            <a:xfrm>
              <a:off x="2014622" y="5239597"/>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799" name="Shape"/>
            <p:cNvSpPr/>
            <p:nvPr/>
          </p:nvSpPr>
          <p:spPr>
            <a:xfrm>
              <a:off x="1352184" y="5231043"/>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0" name="Shape"/>
            <p:cNvSpPr/>
            <p:nvPr/>
          </p:nvSpPr>
          <p:spPr>
            <a:xfrm>
              <a:off x="1" y="5239597"/>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1" name="Shape"/>
            <p:cNvSpPr/>
            <p:nvPr/>
          </p:nvSpPr>
          <p:spPr>
            <a:xfrm>
              <a:off x="4029242" y="5239597"/>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2" name="Shape"/>
            <p:cNvSpPr/>
            <p:nvPr/>
          </p:nvSpPr>
          <p:spPr>
            <a:xfrm>
              <a:off x="2686163" y="5239597"/>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3" name="Shape"/>
            <p:cNvSpPr/>
            <p:nvPr/>
          </p:nvSpPr>
          <p:spPr>
            <a:xfrm>
              <a:off x="671541" y="698373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4" name="Shape"/>
            <p:cNvSpPr/>
            <p:nvPr/>
          </p:nvSpPr>
          <p:spPr>
            <a:xfrm>
              <a:off x="3357703" y="698373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5" name="Shape"/>
            <p:cNvSpPr/>
            <p:nvPr/>
          </p:nvSpPr>
          <p:spPr>
            <a:xfrm>
              <a:off x="2014622" y="6983730"/>
              <a:ext cx="555235"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6" name="Shape"/>
            <p:cNvSpPr/>
            <p:nvPr/>
          </p:nvSpPr>
          <p:spPr>
            <a:xfrm>
              <a:off x="1343082" y="698373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7" name="Shape"/>
            <p:cNvSpPr/>
            <p:nvPr/>
          </p:nvSpPr>
          <p:spPr>
            <a:xfrm>
              <a:off x="4029242" y="698373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08" name="Shape"/>
            <p:cNvSpPr/>
            <p:nvPr/>
          </p:nvSpPr>
          <p:spPr>
            <a:xfrm>
              <a:off x="2686163" y="6983730"/>
              <a:ext cx="555234" cy="1430779"/>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1"/>
            </a:solidFill>
            <a:ln w="25400" cap="flat">
              <a:solidFill>
                <a:srgbClr val="000000"/>
              </a:solidFill>
              <a:prstDash val="solid"/>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sp>
        <p:nvSpPr>
          <p:cNvPr id="810" name="Mayahana"/>
          <p:cNvSpPr txBox="1"/>
          <p:nvPr/>
        </p:nvSpPr>
        <p:spPr>
          <a:xfrm>
            <a:off x="16493689" y="11463904"/>
            <a:ext cx="2526333" cy="812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1531">
              <a:lnSpc>
                <a:spcPts val="6200"/>
              </a:lnSpc>
              <a:defRPr sz="3900" i="0">
                <a:solidFill>
                  <a:srgbClr val="000000"/>
                </a:solidFill>
                <a:latin typeface="Avenir Heavy"/>
                <a:ea typeface="Avenir Heavy"/>
                <a:cs typeface="Avenir Heavy"/>
                <a:sym typeface="Avenir Heavy"/>
              </a:defRPr>
            </a:lvl1pPr>
          </a:lstStyle>
          <a:p>
            <a:pPr>
              <a:defRPr>
                <a:effectLst/>
              </a:defRPr>
            </a:pPr>
            <a:r>
              <a:rPr b="1" dirty="0" err="1">
                <a:latin typeface="Arial" panose="020B0604020202020204" pitchFamily="34" charset="0"/>
                <a:cs typeface="Arial" panose="020B0604020202020204" pitchFamily="34" charset="0"/>
              </a:rPr>
              <a:t>Mayahana</a:t>
            </a:r>
            <a:endParaRPr b="1" dirty="0">
              <a:latin typeface="Arial" panose="020B0604020202020204" pitchFamily="34" charset="0"/>
              <a:cs typeface="Arial" panose="020B0604020202020204" pitchFamily="34" charset="0"/>
            </a:endParaRPr>
          </a:p>
        </p:txBody>
      </p:sp>
      <p:sp>
        <p:nvSpPr>
          <p:cNvPr id="811" name="Theravada"/>
          <p:cNvSpPr txBox="1"/>
          <p:nvPr/>
        </p:nvSpPr>
        <p:spPr>
          <a:xfrm>
            <a:off x="18591437" y="11988837"/>
            <a:ext cx="2609689" cy="812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1531">
              <a:lnSpc>
                <a:spcPts val="6200"/>
              </a:lnSpc>
              <a:defRPr sz="3900" i="0">
                <a:solidFill>
                  <a:srgbClr val="000000"/>
                </a:solidFill>
                <a:latin typeface="Avenir Heavy"/>
                <a:ea typeface="Avenir Heavy"/>
                <a:cs typeface="Avenir Heavy"/>
                <a:sym typeface="Avenir Heavy"/>
              </a:defRPr>
            </a:lvl1pPr>
          </a:lstStyle>
          <a:p>
            <a:pPr>
              <a:defRPr>
                <a:effectLst/>
              </a:defRPr>
            </a:pPr>
            <a:r>
              <a:rPr b="1" dirty="0">
                <a:latin typeface="Arial" panose="020B0604020202020204" pitchFamily="34" charset="0"/>
                <a:cs typeface="Arial" panose="020B0604020202020204" pitchFamily="34" charset="0"/>
              </a:rPr>
              <a:t>Theravada</a:t>
            </a:r>
          </a:p>
        </p:txBody>
      </p:sp>
      <p:sp>
        <p:nvSpPr>
          <p:cNvPr id="812" name="Vajrayana"/>
          <p:cNvSpPr txBox="1"/>
          <p:nvPr/>
        </p:nvSpPr>
        <p:spPr>
          <a:xfrm>
            <a:off x="20603233" y="11463904"/>
            <a:ext cx="2470228" cy="8127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1531">
              <a:lnSpc>
                <a:spcPts val="6200"/>
              </a:lnSpc>
              <a:defRPr sz="3900" i="0">
                <a:solidFill>
                  <a:srgbClr val="000000"/>
                </a:solidFill>
                <a:latin typeface="Avenir Heavy"/>
                <a:ea typeface="Avenir Heavy"/>
                <a:cs typeface="Avenir Heavy"/>
                <a:sym typeface="Avenir Heavy"/>
              </a:defRPr>
            </a:lvl1pPr>
          </a:lstStyle>
          <a:p>
            <a:pPr>
              <a:defRPr>
                <a:effectLst/>
              </a:defRPr>
            </a:pPr>
            <a:r>
              <a:rPr b="1" dirty="0">
                <a:latin typeface="Arial" panose="020B0604020202020204" pitchFamily="34" charset="0"/>
                <a:cs typeface="Arial" panose="020B0604020202020204" pitchFamily="34" charset="0"/>
              </a:rPr>
              <a:t>Vajrayana</a:t>
            </a:r>
          </a:p>
        </p:txBody>
      </p:sp>
      <p:sp>
        <p:nvSpPr>
          <p:cNvPr id="813" name="Main Branches of Buddhism"/>
          <p:cNvSpPr txBox="1"/>
          <p:nvPr/>
        </p:nvSpPr>
        <p:spPr>
          <a:xfrm>
            <a:off x="7181850" y="-388366"/>
            <a:ext cx="10020301"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D2CEC5"/>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rPr dirty="0"/>
              <a:t>Main Branches of Buddhism</a:t>
            </a:r>
          </a:p>
        </p:txBody>
      </p:sp>
      <p:sp>
        <p:nvSpPr>
          <p:cNvPr id="814" name="Shape"/>
          <p:cNvSpPr/>
          <p:nvPr/>
        </p:nvSpPr>
        <p:spPr>
          <a:xfrm>
            <a:off x="17074217" y="8077188"/>
            <a:ext cx="1301464" cy="3353733"/>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9AC14"/>
          </a:solidFill>
          <a:ln w="25400">
            <a:solidFill>
              <a:srgbClr val="000000"/>
            </a:solidFill>
            <a:miter lim="400000"/>
          </a:ln>
          <a:effectLst>
            <a:outerShdw blurRad="38100" dist="25400" dir="5760000" rotWithShape="0">
              <a:srgbClr val="FFFFFF">
                <a:alpha val="30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15" name="Shape"/>
          <p:cNvSpPr/>
          <p:nvPr/>
        </p:nvSpPr>
        <p:spPr>
          <a:xfrm>
            <a:off x="19055417" y="8771455"/>
            <a:ext cx="1301464" cy="3353733"/>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FFD612"/>
          </a:solidFill>
          <a:ln w="25400">
            <a:solidFill>
              <a:srgbClr val="000000"/>
            </a:solidFill>
            <a:miter lim="400000"/>
          </a:ln>
          <a:effectLst>
            <a:outerShdw blurRad="38100" dist="25400" dir="5760000" rotWithShape="0">
              <a:srgbClr val="FFFFFF">
                <a:alpha val="30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16" name="Shape"/>
          <p:cNvSpPr/>
          <p:nvPr/>
        </p:nvSpPr>
        <p:spPr>
          <a:xfrm>
            <a:off x="20935017" y="8077188"/>
            <a:ext cx="1301464" cy="3353733"/>
          </a:xfrm>
          <a:custGeom>
            <a:avLst/>
            <a:gdLst/>
            <a:ahLst/>
            <a:cxnLst>
              <a:cxn ang="0">
                <a:pos x="wd2" y="hd2"/>
              </a:cxn>
              <a:cxn ang="5400000">
                <a:pos x="wd2" y="hd2"/>
              </a:cxn>
              <a:cxn ang="10800000">
                <a:pos x="wd2" y="hd2"/>
              </a:cxn>
              <a:cxn ang="16200000">
                <a:pos x="wd2" y="hd2"/>
              </a:cxn>
            </a:cxnLst>
            <a:rect l="0" t="0" r="r" b="b"/>
            <a:pathLst>
              <a:path w="21548" h="21600" extrusionOk="0">
                <a:moveTo>
                  <a:pt x="10778" y="0"/>
                </a:moveTo>
                <a:cubicBezTo>
                  <a:pt x="9509" y="0"/>
                  <a:pt x="8239" y="189"/>
                  <a:pt x="7271" y="565"/>
                </a:cubicBezTo>
                <a:cubicBezTo>
                  <a:pt x="5336" y="1318"/>
                  <a:pt x="5336" y="2539"/>
                  <a:pt x="7271" y="3292"/>
                </a:cubicBezTo>
                <a:cubicBezTo>
                  <a:pt x="9207" y="4045"/>
                  <a:pt x="12349" y="4045"/>
                  <a:pt x="14285" y="3292"/>
                </a:cubicBezTo>
                <a:cubicBezTo>
                  <a:pt x="16220" y="2539"/>
                  <a:pt x="16220" y="1318"/>
                  <a:pt x="14285" y="565"/>
                </a:cubicBezTo>
                <a:cubicBezTo>
                  <a:pt x="13317" y="189"/>
                  <a:pt x="12046" y="0"/>
                  <a:pt x="10778" y="0"/>
                </a:cubicBezTo>
                <a:close/>
                <a:moveTo>
                  <a:pt x="4846" y="4251"/>
                </a:moveTo>
                <a:cubicBezTo>
                  <a:pt x="2970" y="4251"/>
                  <a:pt x="1446" y="4535"/>
                  <a:pt x="907" y="4778"/>
                </a:cubicBezTo>
                <a:cubicBezTo>
                  <a:pt x="-22" y="5197"/>
                  <a:pt x="-21" y="5695"/>
                  <a:pt x="8" y="5870"/>
                </a:cubicBezTo>
                <a:lnTo>
                  <a:pt x="8" y="12977"/>
                </a:lnTo>
                <a:lnTo>
                  <a:pt x="4791" y="13237"/>
                </a:lnTo>
                <a:lnTo>
                  <a:pt x="4805" y="13237"/>
                </a:lnTo>
                <a:lnTo>
                  <a:pt x="4805" y="21600"/>
                </a:lnTo>
                <a:lnTo>
                  <a:pt x="16738" y="21600"/>
                </a:lnTo>
                <a:lnTo>
                  <a:pt x="16738" y="13231"/>
                </a:lnTo>
                <a:lnTo>
                  <a:pt x="16751" y="13231"/>
                </a:lnTo>
                <a:lnTo>
                  <a:pt x="21534" y="12972"/>
                </a:lnTo>
                <a:lnTo>
                  <a:pt x="21534" y="5870"/>
                </a:lnTo>
                <a:cubicBezTo>
                  <a:pt x="21578" y="5695"/>
                  <a:pt x="21566" y="5190"/>
                  <a:pt x="20635" y="4778"/>
                </a:cubicBezTo>
                <a:cubicBezTo>
                  <a:pt x="20098" y="4540"/>
                  <a:pt x="18567" y="4251"/>
                  <a:pt x="16692" y="4251"/>
                </a:cubicBezTo>
                <a:lnTo>
                  <a:pt x="10778" y="4251"/>
                </a:lnTo>
                <a:lnTo>
                  <a:pt x="4846" y="4251"/>
                </a:lnTo>
                <a:close/>
              </a:path>
            </a:pathLst>
          </a:custGeom>
          <a:solidFill>
            <a:srgbClr val="921E32"/>
          </a:solidFill>
          <a:ln w="25400">
            <a:solidFill>
              <a:srgbClr val="000000"/>
            </a:solidFill>
            <a:miter lim="400000"/>
          </a:ln>
          <a:effectLst>
            <a:outerShdw blurRad="38100" dist="25400" dir="5760000" rotWithShape="0">
              <a:srgbClr val="FFFFFF">
                <a:alpha val="30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0"/>
                                  </p:stCondLst>
                                  <p:iterate>
                                    <p:tmAbs val="0"/>
                                  </p:iterate>
                                  <p:childTnLst>
                                    <p:set>
                                      <p:cBhvr>
                                        <p:cTn id="6" fill="hold"/>
                                        <p:tgtEl>
                                          <p:spTgt spid="770"/>
                                        </p:tgtEl>
                                        <p:attrNameLst>
                                          <p:attrName>style.visibility</p:attrName>
                                        </p:attrNameLst>
                                      </p:cBhvr>
                                      <p:to>
                                        <p:strVal val="visible"/>
                                      </p:to>
                                    </p:set>
                                    <p:animEffect transition="in" filter="wipe(left)">
                                      <p:cBhvr>
                                        <p:cTn id="7" dur="2000"/>
                                        <p:tgtEl>
                                          <p:spTgt spid="770"/>
                                        </p:tgtEl>
                                      </p:cBhvr>
                                    </p:animEffect>
                                  </p:childTnLst>
                                </p:cTn>
                              </p:par>
                            </p:childTnLst>
                          </p:cTn>
                        </p:par>
                        <p:par>
                          <p:cTn id="8" fill="hold">
                            <p:stCondLst>
                              <p:cond delay="2000"/>
                            </p:stCondLst>
                            <p:childTnLst>
                              <p:par>
                                <p:cTn id="9" presetID="9" presetClass="entr" fill="hold" grpId="2" nodeType="afterEffect">
                                  <p:stCondLst>
                                    <p:cond delay="0"/>
                                  </p:stCondLst>
                                  <p:iterate>
                                    <p:tmAbs val="0"/>
                                  </p:iterate>
                                  <p:childTnLst>
                                    <p:set>
                                      <p:cBhvr>
                                        <p:cTn id="10" fill="hold"/>
                                        <p:tgtEl>
                                          <p:spTgt spid="814"/>
                                        </p:tgtEl>
                                        <p:attrNameLst>
                                          <p:attrName>style.visibility</p:attrName>
                                        </p:attrNameLst>
                                      </p:cBhvr>
                                      <p:to>
                                        <p:strVal val="visible"/>
                                      </p:to>
                                    </p:set>
                                    <p:animEffect transition="in" filter="dissolve">
                                      <p:cBhvr>
                                        <p:cTn id="11" dur="2500"/>
                                        <p:tgtEl>
                                          <p:spTgt spid="814"/>
                                        </p:tgtEl>
                                      </p:cBhvr>
                                    </p:animEffect>
                                  </p:childTnLst>
                                </p:cTn>
                              </p:par>
                            </p:childTnLst>
                          </p:cTn>
                        </p:par>
                        <p:par>
                          <p:cTn id="12" fill="hold">
                            <p:stCondLst>
                              <p:cond delay="4500"/>
                            </p:stCondLst>
                            <p:childTnLst>
                              <p:par>
                                <p:cTn id="13" presetID="9" presetClass="entr" fill="hold" grpId="3" nodeType="afterEffect">
                                  <p:stCondLst>
                                    <p:cond delay="0"/>
                                  </p:stCondLst>
                                  <p:iterate>
                                    <p:tmAbs val="0"/>
                                  </p:iterate>
                                  <p:childTnLst>
                                    <p:set>
                                      <p:cBhvr>
                                        <p:cTn id="14" fill="hold"/>
                                        <p:tgtEl>
                                          <p:spTgt spid="810"/>
                                        </p:tgtEl>
                                        <p:attrNameLst>
                                          <p:attrName>style.visibility</p:attrName>
                                        </p:attrNameLst>
                                      </p:cBhvr>
                                      <p:to>
                                        <p:strVal val="visible"/>
                                      </p:to>
                                    </p:set>
                                    <p:animEffect transition="in" filter="dissolve">
                                      <p:cBhvr>
                                        <p:cTn id="15" dur="1500"/>
                                        <p:tgtEl>
                                          <p:spTgt spid="8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4" nodeType="clickEffect">
                                  <p:stCondLst>
                                    <p:cond delay="0"/>
                                  </p:stCondLst>
                                  <p:iterate>
                                    <p:tmAbs val="0"/>
                                  </p:iterate>
                                  <p:childTnLst>
                                    <p:set>
                                      <p:cBhvr>
                                        <p:cTn id="19" fill="hold"/>
                                        <p:tgtEl>
                                          <p:spTgt spid="809"/>
                                        </p:tgtEl>
                                        <p:attrNameLst>
                                          <p:attrName>style.visibility</p:attrName>
                                        </p:attrNameLst>
                                      </p:cBhvr>
                                      <p:to>
                                        <p:strVal val="visible"/>
                                      </p:to>
                                    </p:set>
                                    <p:animEffect transition="in" filter="wipe(left)">
                                      <p:cBhvr>
                                        <p:cTn id="20" dur="2000"/>
                                        <p:tgtEl>
                                          <p:spTgt spid="809"/>
                                        </p:tgtEl>
                                      </p:cBhvr>
                                    </p:animEffect>
                                  </p:childTnLst>
                                </p:cTn>
                              </p:par>
                            </p:childTnLst>
                          </p:cTn>
                        </p:par>
                        <p:par>
                          <p:cTn id="21" fill="hold">
                            <p:stCondLst>
                              <p:cond delay="2000"/>
                            </p:stCondLst>
                            <p:childTnLst>
                              <p:par>
                                <p:cTn id="22" presetID="9" presetClass="entr" fill="hold" grpId="5" nodeType="afterEffect">
                                  <p:stCondLst>
                                    <p:cond delay="0"/>
                                  </p:stCondLst>
                                  <p:iterate>
                                    <p:tmAbs val="0"/>
                                  </p:iterate>
                                  <p:childTnLst>
                                    <p:set>
                                      <p:cBhvr>
                                        <p:cTn id="23" fill="hold"/>
                                        <p:tgtEl>
                                          <p:spTgt spid="815"/>
                                        </p:tgtEl>
                                        <p:attrNameLst>
                                          <p:attrName>style.visibility</p:attrName>
                                        </p:attrNameLst>
                                      </p:cBhvr>
                                      <p:to>
                                        <p:strVal val="visible"/>
                                      </p:to>
                                    </p:set>
                                    <p:animEffect transition="in" filter="dissolve">
                                      <p:cBhvr>
                                        <p:cTn id="24" dur="2500"/>
                                        <p:tgtEl>
                                          <p:spTgt spid="815"/>
                                        </p:tgtEl>
                                      </p:cBhvr>
                                    </p:animEffect>
                                  </p:childTnLst>
                                </p:cTn>
                              </p:par>
                            </p:childTnLst>
                          </p:cTn>
                        </p:par>
                        <p:par>
                          <p:cTn id="25" fill="hold">
                            <p:stCondLst>
                              <p:cond delay="4500"/>
                            </p:stCondLst>
                            <p:childTnLst>
                              <p:par>
                                <p:cTn id="26" presetID="9" presetClass="entr" fill="hold" grpId="6" nodeType="afterEffect">
                                  <p:stCondLst>
                                    <p:cond delay="0"/>
                                  </p:stCondLst>
                                  <p:iterate>
                                    <p:tmAbs val="0"/>
                                  </p:iterate>
                                  <p:childTnLst>
                                    <p:set>
                                      <p:cBhvr>
                                        <p:cTn id="27" fill="hold"/>
                                        <p:tgtEl>
                                          <p:spTgt spid="811"/>
                                        </p:tgtEl>
                                        <p:attrNameLst>
                                          <p:attrName>style.visibility</p:attrName>
                                        </p:attrNameLst>
                                      </p:cBhvr>
                                      <p:to>
                                        <p:strVal val="visible"/>
                                      </p:to>
                                    </p:set>
                                    <p:animEffect transition="in" filter="dissolve">
                                      <p:cBhvr>
                                        <p:cTn id="28" dur="1500"/>
                                        <p:tgtEl>
                                          <p:spTgt spid="8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7" nodeType="clickEffect">
                                  <p:stCondLst>
                                    <p:cond delay="0"/>
                                  </p:stCondLst>
                                  <p:iterate>
                                    <p:tmAbs val="0"/>
                                  </p:iterate>
                                  <p:childTnLst>
                                    <p:set>
                                      <p:cBhvr>
                                        <p:cTn id="32" fill="hold"/>
                                        <p:tgtEl>
                                          <p:spTgt spid="713"/>
                                        </p:tgtEl>
                                        <p:attrNameLst>
                                          <p:attrName>style.visibility</p:attrName>
                                        </p:attrNameLst>
                                      </p:cBhvr>
                                      <p:to>
                                        <p:strVal val="visible"/>
                                      </p:to>
                                    </p:set>
                                    <p:animEffect transition="in" filter="wipe(left)">
                                      <p:cBhvr>
                                        <p:cTn id="33" dur="600"/>
                                        <p:tgtEl>
                                          <p:spTgt spid="713"/>
                                        </p:tgtEl>
                                      </p:cBhvr>
                                    </p:animEffect>
                                  </p:childTnLst>
                                </p:cTn>
                              </p:par>
                            </p:childTnLst>
                          </p:cTn>
                        </p:par>
                        <p:par>
                          <p:cTn id="34" fill="hold">
                            <p:stCondLst>
                              <p:cond delay="600"/>
                            </p:stCondLst>
                            <p:childTnLst>
                              <p:par>
                                <p:cTn id="35" presetID="9" presetClass="entr" fill="hold" grpId="8" nodeType="afterEffect">
                                  <p:stCondLst>
                                    <p:cond delay="0"/>
                                  </p:stCondLst>
                                  <p:iterate>
                                    <p:tmAbs val="0"/>
                                  </p:iterate>
                                  <p:childTnLst>
                                    <p:set>
                                      <p:cBhvr>
                                        <p:cTn id="36" fill="hold"/>
                                        <p:tgtEl>
                                          <p:spTgt spid="816"/>
                                        </p:tgtEl>
                                        <p:attrNameLst>
                                          <p:attrName>style.visibility</p:attrName>
                                        </p:attrNameLst>
                                      </p:cBhvr>
                                      <p:to>
                                        <p:strVal val="visible"/>
                                      </p:to>
                                    </p:set>
                                    <p:animEffect transition="in" filter="dissolve">
                                      <p:cBhvr>
                                        <p:cTn id="37" dur="2500"/>
                                        <p:tgtEl>
                                          <p:spTgt spid="816"/>
                                        </p:tgtEl>
                                      </p:cBhvr>
                                    </p:animEffect>
                                  </p:childTnLst>
                                </p:cTn>
                              </p:par>
                            </p:childTnLst>
                          </p:cTn>
                        </p:par>
                        <p:par>
                          <p:cTn id="38" fill="hold">
                            <p:stCondLst>
                              <p:cond delay="3100"/>
                            </p:stCondLst>
                            <p:childTnLst>
                              <p:par>
                                <p:cTn id="39" presetID="9" presetClass="entr" fill="hold" grpId="9" nodeType="afterEffect">
                                  <p:stCondLst>
                                    <p:cond delay="0"/>
                                  </p:stCondLst>
                                  <p:iterate>
                                    <p:tmAbs val="0"/>
                                  </p:iterate>
                                  <p:childTnLst>
                                    <p:set>
                                      <p:cBhvr>
                                        <p:cTn id="40" fill="hold"/>
                                        <p:tgtEl>
                                          <p:spTgt spid="812"/>
                                        </p:tgtEl>
                                        <p:attrNameLst>
                                          <p:attrName>style.visibility</p:attrName>
                                        </p:attrNameLst>
                                      </p:cBhvr>
                                      <p:to>
                                        <p:strVal val="visible"/>
                                      </p:to>
                                    </p:set>
                                    <p:animEffect transition="in" filter="dissolve">
                                      <p:cBhvr>
                                        <p:cTn id="41" dur="1500"/>
                                        <p:tgtEl>
                                          <p:spTgt spid="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3" grpId="7" animBg="1" advAuto="0"/>
      <p:bldP spid="770" grpId="1" animBg="1" advAuto="0"/>
      <p:bldP spid="809" grpId="4" animBg="1" advAuto="0"/>
      <p:bldP spid="810" grpId="3" animBg="1" advAuto="0"/>
      <p:bldP spid="811" grpId="6" animBg="1" advAuto="0"/>
      <p:bldP spid="812" grpId="9" animBg="1" advAuto="0"/>
      <p:bldP spid="814" grpId="2" animBg="1" advAuto="0"/>
      <p:bldP spid="815" grpId="5" animBg="1" advAuto="0"/>
      <p:bldP spid="816" grpId="8"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0" name="Group"/>
          <p:cNvGrpSpPr/>
          <p:nvPr/>
        </p:nvGrpSpPr>
        <p:grpSpPr>
          <a:xfrm>
            <a:off x="68933" y="3620656"/>
            <a:ext cx="5278406" cy="7038767"/>
            <a:chOff x="0" y="41358"/>
            <a:chExt cx="5278405" cy="7038765"/>
          </a:xfrm>
        </p:grpSpPr>
        <p:sp>
          <p:nvSpPr>
            <p:cNvPr id="818" name="Dharma Chakra"/>
            <p:cNvSpPr txBox="1"/>
            <p:nvPr/>
          </p:nvSpPr>
          <p:spPr>
            <a:xfrm>
              <a:off x="1441758" y="41358"/>
              <a:ext cx="2394887" cy="1384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Dharma</a:t>
              </a:r>
              <a:br>
                <a:rPr b="1" dirty="0">
                  <a:latin typeface="Arial" panose="020B0604020202020204" pitchFamily="34" charset="0"/>
                  <a:cs typeface="Arial" panose="020B0604020202020204" pitchFamily="34" charset="0"/>
                </a:rPr>
              </a:br>
              <a:r>
                <a:rPr b="1" dirty="0">
                  <a:latin typeface="Arial" panose="020B0604020202020204" pitchFamily="34" charset="0"/>
                  <a:cs typeface="Arial" panose="020B0604020202020204" pitchFamily="34" charset="0"/>
                </a:rPr>
                <a:t>Chakra</a:t>
              </a:r>
            </a:p>
          </p:txBody>
        </p:sp>
        <p:pic>
          <p:nvPicPr>
            <p:cNvPr id="819" name="noun_Buddhism_194477.png" descr="noun_Buddhism_194477.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801718"/>
              <a:ext cx="5278405" cy="5278405"/>
            </a:xfrm>
            <a:prstGeom prst="rect">
              <a:avLst/>
            </a:prstGeom>
            <a:ln w="12700" cap="flat">
              <a:noFill/>
              <a:miter lim="400000"/>
            </a:ln>
            <a:effectLst>
              <a:outerShdw blurRad="101600" dist="76200" dir="5400000" rotWithShape="0">
                <a:srgbClr val="000000"/>
              </a:outerShdw>
            </a:effectLst>
          </p:spPr>
        </p:pic>
      </p:grpSp>
      <p:sp>
        <p:nvSpPr>
          <p:cNvPr id="821" name="Line"/>
          <p:cNvSpPr/>
          <p:nvPr/>
        </p:nvSpPr>
        <p:spPr>
          <a:xfrm flipV="1">
            <a:off x="4656774" y="1394605"/>
            <a:ext cx="139570" cy="11421563"/>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22" name="Line"/>
          <p:cNvSpPr/>
          <p:nvPr/>
        </p:nvSpPr>
        <p:spPr>
          <a:xfrm flipV="1">
            <a:off x="12157312" y="1321492"/>
            <a:ext cx="1" cy="11421719"/>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23" name="Line"/>
          <p:cNvSpPr/>
          <p:nvPr/>
        </p:nvSpPr>
        <p:spPr>
          <a:xfrm flipV="1">
            <a:off x="15861510" y="1321589"/>
            <a:ext cx="165101" cy="11421526"/>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24" name="Line"/>
          <p:cNvSpPr/>
          <p:nvPr/>
        </p:nvSpPr>
        <p:spPr>
          <a:xfrm flipV="1">
            <a:off x="19730807" y="1495509"/>
            <a:ext cx="1" cy="11247702"/>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827" name="Group"/>
          <p:cNvGrpSpPr/>
          <p:nvPr/>
        </p:nvGrpSpPr>
        <p:grpSpPr>
          <a:xfrm>
            <a:off x="15536009" y="3561277"/>
            <a:ext cx="4820811" cy="6701849"/>
            <a:chOff x="0" y="41358"/>
            <a:chExt cx="4820809" cy="6701848"/>
          </a:xfrm>
        </p:grpSpPr>
        <p:pic>
          <p:nvPicPr>
            <p:cNvPr id="825" name="noun_Buddhism_2152346.png" descr="noun_Buddhism_2152346.png"/>
            <p:cNvPicPr>
              <a:picLocks noChangeAspect="1"/>
            </p:cNvPicPr>
            <p:nvPr/>
          </p:nvPicPr>
          <p:blipFill>
            <a:blip r:embed="rId3"/>
            <a:stretch>
              <a:fillRect/>
            </a:stretch>
          </p:blipFill>
          <p:spPr>
            <a:xfrm>
              <a:off x="0" y="1922396"/>
              <a:ext cx="4820809" cy="4820810"/>
            </a:xfrm>
            <a:prstGeom prst="rect">
              <a:avLst/>
            </a:prstGeom>
            <a:ln w="12700" cap="flat">
              <a:noFill/>
              <a:miter lim="400000"/>
            </a:ln>
            <a:effectLst>
              <a:outerShdw blurRad="101600" dist="76200" dir="5400000" rotWithShape="0">
                <a:srgbClr val="000000"/>
              </a:outerShdw>
            </a:effectLst>
          </p:spPr>
        </p:pic>
        <p:sp>
          <p:nvSpPr>
            <p:cNvPr id="826" name="Lotus…"/>
            <p:cNvSpPr txBox="1"/>
            <p:nvPr/>
          </p:nvSpPr>
          <p:spPr>
            <a:xfrm>
              <a:off x="1451810" y="41358"/>
              <a:ext cx="1917191" cy="1384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Lotus</a:t>
              </a:r>
            </a:p>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flower</a:t>
              </a:r>
            </a:p>
          </p:txBody>
        </p:sp>
      </p:grpSp>
      <p:grpSp>
        <p:nvGrpSpPr>
          <p:cNvPr id="830" name="Group"/>
          <p:cNvGrpSpPr/>
          <p:nvPr/>
        </p:nvGrpSpPr>
        <p:grpSpPr>
          <a:xfrm>
            <a:off x="7542848" y="3620656"/>
            <a:ext cx="5278407" cy="6583091"/>
            <a:chOff x="0" y="41358"/>
            <a:chExt cx="5278405" cy="6583089"/>
          </a:xfrm>
        </p:grpSpPr>
        <p:pic>
          <p:nvPicPr>
            <p:cNvPr id="828" name="noun_Buddhism_2126168.png" descr="noun_Buddhism_2126168.png"/>
            <p:cNvPicPr>
              <a:picLocks noChangeAspect="1"/>
            </p:cNvPicPr>
            <p:nvPr/>
          </p:nvPicPr>
          <p:blipFill>
            <a:blip r:embed="rId4"/>
            <a:stretch>
              <a:fillRect/>
            </a:stretch>
          </p:blipFill>
          <p:spPr>
            <a:xfrm>
              <a:off x="0" y="1346042"/>
              <a:ext cx="5278405" cy="5278405"/>
            </a:xfrm>
            <a:prstGeom prst="rect">
              <a:avLst/>
            </a:prstGeom>
            <a:ln w="12700" cap="flat">
              <a:noFill/>
              <a:miter lim="400000"/>
            </a:ln>
            <a:effectLst>
              <a:outerShdw blurRad="101600" dist="76200" dir="5400000" rotWithShape="0">
                <a:srgbClr val="000000"/>
              </a:outerShdw>
            </a:effectLst>
          </p:spPr>
        </p:pic>
        <p:sp>
          <p:nvSpPr>
            <p:cNvPr id="829" name="Buddha…"/>
            <p:cNvSpPr txBox="1"/>
            <p:nvPr/>
          </p:nvSpPr>
          <p:spPr>
            <a:xfrm>
              <a:off x="1522846" y="41358"/>
              <a:ext cx="2396489" cy="13849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Buddha</a:t>
              </a:r>
            </a:p>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images</a:t>
              </a:r>
            </a:p>
          </p:txBody>
        </p:sp>
      </p:grpSp>
      <p:grpSp>
        <p:nvGrpSpPr>
          <p:cNvPr id="833" name="Group"/>
          <p:cNvGrpSpPr/>
          <p:nvPr/>
        </p:nvGrpSpPr>
        <p:grpSpPr>
          <a:xfrm>
            <a:off x="11640281" y="3579298"/>
            <a:ext cx="4820811" cy="6421051"/>
            <a:chOff x="0" y="0"/>
            <a:chExt cx="4820809" cy="6421049"/>
          </a:xfrm>
        </p:grpSpPr>
        <p:pic>
          <p:nvPicPr>
            <p:cNvPr id="831" name="noun_Pagoda Myanmar_543337.png" descr="noun_Pagoda Myanmar_543337.png"/>
            <p:cNvPicPr>
              <a:picLocks noChangeAspect="1"/>
            </p:cNvPicPr>
            <p:nvPr/>
          </p:nvPicPr>
          <p:blipFill>
            <a:blip r:embed="rId5"/>
            <a:stretch>
              <a:fillRect/>
            </a:stretch>
          </p:blipFill>
          <p:spPr>
            <a:xfrm>
              <a:off x="0" y="1600239"/>
              <a:ext cx="4820809" cy="4820810"/>
            </a:xfrm>
            <a:prstGeom prst="rect">
              <a:avLst/>
            </a:prstGeom>
            <a:ln w="12700" cap="flat">
              <a:noFill/>
              <a:miter lim="400000"/>
            </a:ln>
            <a:effectLst>
              <a:outerShdw blurRad="101600" dist="76200" dir="5400000" rotWithShape="0">
                <a:srgbClr val="000000"/>
              </a:outerShdw>
            </a:effectLst>
          </p:spPr>
        </p:pic>
        <p:sp>
          <p:nvSpPr>
            <p:cNvPr id="832" name="Stupas"/>
            <p:cNvSpPr txBox="1"/>
            <p:nvPr/>
          </p:nvSpPr>
          <p:spPr>
            <a:xfrm>
              <a:off x="1286742" y="0"/>
              <a:ext cx="2157641"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nSpc>
                  <a:spcPts val="5000"/>
                </a:lnSpc>
                <a:defRPr sz="4800" i="0">
                  <a:solidFill>
                    <a:srgbClr val="6B4214"/>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Stupas</a:t>
              </a:r>
            </a:p>
          </p:txBody>
        </p:sp>
      </p:grpSp>
      <p:grpSp>
        <p:nvGrpSpPr>
          <p:cNvPr id="836" name="Group"/>
          <p:cNvGrpSpPr/>
          <p:nvPr/>
        </p:nvGrpSpPr>
        <p:grpSpPr>
          <a:xfrm>
            <a:off x="3898093" y="3941257"/>
            <a:ext cx="5278406" cy="6544149"/>
            <a:chOff x="0" y="361959"/>
            <a:chExt cx="5278405" cy="6544147"/>
          </a:xfrm>
        </p:grpSpPr>
        <p:pic>
          <p:nvPicPr>
            <p:cNvPr id="834" name="noun_bodhi tree_2048830.png" descr="noun_bodhi tree_2048830.png"/>
            <p:cNvPicPr>
              <a:picLocks noChangeAspect="1"/>
            </p:cNvPicPr>
            <p:nvPr/>
          </p:nvPicPr>
          <p:blipFill>
            <a:blip r:embed="rId6"/>
            <a:stretch>
              <a:fillRect/>
            </a:stretch>
          </p:blipFill>
          <p:spPr>
            <a:xfrm>
              <a:off x="0" y="1627701"/>
              <a:ext cx="5278405" cy="5278405"/>
            </a:xfrm>
            <a:prstGeom prst="rect">
              <a:avLst/>
            </a:prstGeom>
            <a:ln w="12700" cap="flat">
              <a:noFill/>
              <a:miter lim="400000"/>
            </a:ln>
            <a:effectLst>
              <a:outerShdw blurRad="101600" dist="76200" dir="5400000" rotWithShape="0">
                <a:srgbClr val="000000"/>
              </a:outerShdw>
            </a:effectLst>
          </p:spPr>
        </p:pic>
        <p:sp>
          <p:nvSpPr>
            <p:cNvPr id="835" name="Bodhi tree"/>
            <p:cNvSpPr txBox="1"/>
            <p:nvPr/>
          </p:nvSpPr>
          <p:spPr>
            <a:xfrm>
              <a:off x="1102352" y="361959"/>
              <a:ext cx="3149900" cy="743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ts val="5000"/>
                </a:lnSpc>
                <a:defRPr sz="4800" i="0">
                  <a:solidFill>
                    <a:srgbClr val="6B4214"/>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Bodhi tree</a:t>
              </a:r>
            </a:p>
          </p:txBody>
        </p:sp>
      </p:grpSp>
      <p:sp>
        <p:nvSpPr>
          <p:cNvPr id="837" name="Line"/>
          <p:cNvSpPr/>
          <p:nvPr/>
        </p:nvSpPr>
        <p:spPr>
          <a:xfrm flipV="1">
            <a:off x="8370565" y="1321492"/>
            <a:ext cx="1" cy="11421718"/>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pSp>
        <p:nvGrpSpPr>
          <p:cNvPr id="840" name="Group"/>
          <p:cNvGrpSpPr/>
          <p:nvPr/>
        </p:nvGrpSpPr>
        <p:grpSpPr>
          <a:xfrm>
            <a:off x="19240500" y="3579298"/>
            <a:ext cx="4820810" cy="6182726"/>
            <a:chOff x="0" y="0"/>
            <a:chExt cx="4820809" cy="6182724"/>
          </a:xfrm>
        </p:grpSpPr>
        <p:sp>
          <p:nvSpPr>
            <p:cNvPr id="838" name="Monks /…"/>
            <p:cNvSpPr txBox="1"/>
            <p:nvPr/>
          </p:nvSpPr>
          <p:spPr>
            <a:xfrm>
              <a:off x="1031609" y="0"/>
              <a:ext cx="2500685" cy="20261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Monks /</a:t>
              </a:r>
            </a:p>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begging</a:t>
              </a:r>
            </a:p>
            <a:p>
              <a:pPr>
                <a:lnSpc>
                  <a:spcPts val="5000"/>
                </a:lnSpc>
                <a:defRPr sz="4800" i="0">
                  <a:solidFill>
                    <a:srgbClr val="6B4214"/>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bowls</a:t>
              </a:r>
            </a:p>
          </p:txBody>
        </p:sp>
        <p:pic>
          <p:nvPicPr>
            <p:cNvPr id="839" name="noun_Monk Blessing_886348.png" descr="noun_Monk Blessing_886348.png"/>
            <p:cNvPicPr>
              <a:picLocks noChangeAspect="1"/>
            </p:cNvPicPr>
            <p:nvPr/>
          </p:nvPicPr>
          <p:blipFill>
            <a:blip r:embed="rId7"/>
            <a:stretch>
              <a:fillRect/>
            </a:stretch>
          </p:blipFill>
          <p:spPr>
            <a:xfrm>
              <a:off x="0" y="1361914"/>
              <a:ext cx="4820809" cy="4820810"/>
            </a:xfrm>
            <a:prstGeom prst="rect">
              <a:avLst/>
            </a:prstGeom>
            <a:ln w="12700" cap="flat">
              <a:noFill/>
              <a:miter lim="400000"/>
            </a:ln>
            <a:effectLst>
              <a:outerShdw blurRad="101600" dist="76200" dir="5400000" rotWithShape="0">
                <a:srgbClr val="000000"/>
              </a:outerShdw>
            </a:effectLst>
          </p:spPr>
        </p:pic>
      </p:grpSp>
      <p:sp>
        <p:nvSpPr>
          <p:cNvPr id="841" name="Common Buddhist Symbols"/>
          <p:cNvSpPr txBox="1"/>
          <p:nvPr/>
        </p:nvSpPr>
        <p:spPr>
          <a:xfrm>
            <a:off x="7232141" y="-388366"/>
            <a:ext cx="9919717"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D2CEC5"/>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Common Buddhist Symbols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20"/>
                                        </p:tgtEl>
                                        <p:attrNameLst>
                                          <p:attrName>style.visibility</p:attrName>
                                        </p:attrNameLst>
                                      </p:cBhvr>
                                      <p:to>
                                        <p:strVal val="visible"/>
                                      </p:to>
                                    </p:set>
                                    <p:anim calcmode="lin" valueType="num">
                                      <p:cBhvr>
                                        <p:cTn id="7" dur="750" fill="hold"/>
                                        <p:tgtEl>
                                          <p:spTgt spid="820"/>
                                        </p:tgtEl>
                                        <p:attrNameLst>
                                          <p:attrName>ppt_w</p:attrName>
                                        </p:attrNameLst>
                                      </p:cBhvr>
                                      <p:tavLst>
                                        <p:tav tm="0">
                                          <p:val>
                                            <p:fltVal val="0"/>
                                          </p:val>
                                        </p:tav>
                                        <p:tav tm="100000">
                                          <p:val>
                                            <p:strVal val="#ppt_w"/>
                                          </p:val>
                                        </p:tav>
                                      </p:tavLst>
                                    </p:anim>
                                    <p:anim calcmode="lin" valueType="num">
                                      <p:cBhvr>
                                        <p:cTn id="8" dur="750" fill="hold"/>
                                        <p:tgtEl>
                                          <p:spTgt spid="82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836"/>
                                        </p:tgtEl>
                                        <p:attrNameLst>
                                          <p:attrName>style.visibility</p:attrName>
                                        </p:attrNameLst>
                                      </p:cBhvr>
                                      <p:to>
                                        <p:strVal val="visible"/>
                                      </p:to>
                                    </p:set>
                                    <p:anim calcmode="lin" valueType="num">
                                      <p:cBhvr>
                                        <p:cTn id="13" dur="750" fill="hold"/>
                                        <p:tgtEl>
                                          <p:spTgt spid="836"/>
                                        </p:tgtEl>
                                        <p:attrNameLst>
                                          <p:attrName>ppt_w</p:attrName>
                                        </p:attrNameLst>
                                      </p:cBhvr>
                                      <p:tavLst>
                                        <p:tav tm="0">
                                          <p:val>
                                            <p:fltVal val="0"/>
                                          </p:val>
                                        </p:tav>
                                        <p:tav tm="100000">
                                          <p:val>
                                            <p:strVal val="#ppt_w"/>
                                          </p:val>
                                        </p:tav>
                                      </p:tavLst>
                                    </p:anim>
                                    <p:anim calcmode="lin" valueType="num">
                                      <p:cBhvr>
                                        <p:cTn id="14" dur="750" fill="hold"/>
                                        <p:tgtEl>
                                          <p:spTgt spid="83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830"/>
                                        </p:tgtEl>
                                        <p:attrNameLst>
                                          <p:attrName>style.visibility</p:attrName>
                                        </p:attrNameLst>
                                      </p:cBhvr>
                                      <p:to>
                                        <p:strVal val="visible"/>
                                      </p:to>
                                    </p:set>
                                    <p:anim calcmode="lin" valueType="num">
                                      <p:cBhvr>
                                        <p:cTn id="19" dur="750" fill="hold"/>
                                        <p:tgtEl>
                                          <p:spTgt spid="830"/>
                                        </p:tgtEl>
                                        <p:attrNameLst>
                                          <p:attrName>ppt_w</p:attrName>
                                        </p:attrNameLst>
                                      </p:cBhvr>
                                      <p:tavLst>
                                        <p:tav tm="0">
                                          <p:val>
                                            <p:fltVal val="0"/>
                                          </p:val>
                                        </p:tav>
                                        <p:tav tm="100000">
                                          <p:val>
                                            <p:strVal val="#ppt_w"/>
                                          </p:val>
                                        </p:tav>
                                      </p:tavLst>
                                    </p:anim>
                                    <p:anim calcmode="lin" valueType="num">
                                      <p:cBhvr>
                                        <p:cTn id="20" dur="750" fill="hold"/>
                                        <p:tgtEl>
                                          <p:spTgt spid="830"/>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833"/>
                                        </p:tgtEl>
                                        <p:attrNameLst>
                                          <p:attrName>style.visibility</p:attrName>
                                        </p:attrNameLst>
                                      </p:cBhvr>
                                      <p:to>
                                        <p:strVal val="visible"/>
                                      </p:to>
                                    </p:set>
                                    <p:anim calcmode="lin" valueType="num">
                                      <p:cBhvr>
                                        <p:cTn id="25" dur="750" fill="hold"/>
                                        <p:tgtEl>
                                          <p:spTgt spid="833"/>
                                        </p:tgtEl>
                                        <p:attrNameLst>
                                          <p:attrName>ppt_w</p:attrName>
                                        </p:attrNameLst>
                                      </p:cBhvr>
                                      <p:tavLst>
                                        <p:tav tm="0">
                                          <p:val>
                                            <p:fltVal val="0"/>
                                          </p:val>
                                        </p:tav>
                                        <p:tav tm="100000">
                                          <p:val>
                                            <p:strVal val="#ppt_w"/>
                                          </p:val>
                                        </p:tav>
                                      </p:tavLst>
                                    </p:anim>
                                    <p:anim calcmode="lin" valueType="num">
                                      <p:cBhvr>
                                        <p:cTn id="26" dur="750" fill="hold"/>
                                        <p:tgtEl>
                                          <p:spTgt spid="833"/>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5" nodeType="clickEffect">
                                  <p:stCondLst>
                                    <p:cond delay="0"/>
                                  </p:stCondLst>
                                  <p:iterate>
                                    <p:tmAbs val="0"/>
                                  </p:iterate>
                                  <p:childTnLst>
                                    <p:set>
                                      <p:cBhvr>
                                        <p:cTn id="30" fill="hold"/>
                                        <p:tgtEl>
                                          <p:spTgt spid="827"/>
                                        </p:tgtEl>
                                        <p:attrNameLst>
                                          <p:attrName>style.visibility</p:attrName>
                                        </p:attrNameLst>
                                      </p:cBhvr>
                                      <p:to>
                                        <p:strVal val="visible"/>
                                      </p:to>
                                    </p:set>
                                    <p:anim calcmode="lin" valueType="num">
                                      <p:cBhvr>
                                        <p:cTn id="31" dur="750" fill="hold"/>
                                        <p:tgtEl>
                                          <p:spTgt spid="827"/>
                                        </p:tgtEl>
                                        <p:attrNameLst>
                                          <p:attrName>ppt_w</p:attrName>
                                        </p:attrNameLst>
                                      </p:cBhvr>
                                      <p:tavLst>
                                        <p:tav tm="0">
                                          <p:val>
                                            <p:fltVal val="0"/>
                                          </p:val>
                                        </p:tav>
                                        <p:tav tm="100000">
                                          <p:val>
                                            <p:strVal val="#ppt_w"/>
                                          </p:val>
                                        </p:tav>
                                      </p:tavLst>
                                    </p:anim>
                                    <p:anim calcmode="lin" valueType="num">
                                      <p:cBhvr>
                                        <p:cTn id="32" dur="750" fill="hold"/>
                                        <p:tgtEl>
                                          <p:spTgt spid="827"/>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6" nodeType="clickEffect">
                                  <p:stCondLst>
                                    <p:cond delay="0"/>
                                  </p:stCondLst>
                                  <p:iterate>
                                    <p:tmAbs val="0"/>
                                  </p:iterate>
                                  <p:childTnLst>
                                    <p:set>
                                      <p:cBhvr>
                                        <p:cTn id="36" fill="hold"/>
                                        <p:tgtEl>
                                          <p:spTgt spid="840"/>
                                        </p:tgtEl>
                                        <p:attrNameLst>
                                          <p:attrName>style.visibility</p:attrName>
                                        </p:attrNameLst>
                                      </p:cBhvr>
                                      <p:to>
                                        <p:strVal val="visible"/>
                                      </p:to>
                                    </p:set>
                                    <p:anim calcmode="lin" valueType="num">
                                      <p:cBhvr>
                                        <p:cTn id="37" dur="750" fill="hold"/>
                                        <p:tgtEl>
                                          <p:spTgt spid="840"/>
                                        </p:tgtEl>
                                        <p:attrNameLst>
                                          <p:attrName>ppt_w</p:attrName>
                                        </p:attrNameLst>
                                      </p:cBhvr>
                                      <p:tavLst>
                                        <p:tav tm="0">
                                          <p:val>
                                            <p:fltVal val="0"/>
                                          </p:val>
                                        </p:tav>
                                        <p:tav tm="100000">
                                          <p:val>
                                            <p:strVal val="#ppt_w"/>
                                          </p:val>
                                        </p:tav>
                                      </p:tavLst>
                                    </p:anim>
                                    <p:anim calcmode="lin" valueType="num">
                                      <p:cBhvr>
                                        <p:cTn id="38" dur="750" fill="hold"/>
                                        <p:tgtEl>
                                          <p:spTgt spid="84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 grpId="1" animBg="1" advAuto="0"/>
      <p:bldP spid="827" grpId="5" animBg="1" advAuto="0"/>
      <p:bldP spid="830" grpId="3" animBg="1" advAuto="0"/>
      <p:bldP spid="833" grpId="4" animBg="1" advAuto="0"/>
      <p:bldP spid="836" grpId="2" animBg="1" advAuto="0"/>
      <p:bldP spid="840" grpId="6"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Buddhist Mudras"/>
          <p:cNvSpPr txBox="1"/>
          <p:nvPr/>
        </p:nvSpPr>
        <p:spPr>
          <a:xfrm>
            <a:off x="9354735" y="-297869"/>
            <a:ext cx="7105397" cy="1636013"/>
          </a:xfrm>
          <a:prstGeom prst="rect">
            <a:avLst/>
          </a:prstGeom>
          <a:ln w="12700">
            <a:miter lim="400000"/>
          </a:ln>
          <a:effectLst>
            <a:outerShdw blurRad="76200" dist="21485" dir="13439423" rotWithShape="0">
              <a:srgbClr val="615E5A"/>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7000" i="0">
                <a:solidFill>
                  <a:srgbClr val="D9D4CB"/>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lvl1pPr>
          </a:lstStyle>
          <a:p>
            <a:r>
              <a:t>Buddhist Mudras</a:t>
            </a:r>
          </a:p>
        </p:txBody>
      </p:sp>
      <p:sp>
        <p:nvSpPr>
          <p:cNvPr id="844" name="Line"/>
          <p:cNvSpPr/>
          <p:nvPr/>
        </p:nvSpPr>
        <p:spPr>
          <a:xfrm flipV="1">
            <a:off x="6396257" y="1338144"/>
            <a:ext cx="80271" cy="11566887"/>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45" name="Line"/>
          <p:cNvSpPr/>
          <p:nvPr/>
        </p:nvSpPr>
        <p:spPr>
          <a:xfrm flipV="1">
            <a:off x="10516889" y="1338144"/>
            <a:ext cx="24498" cy="11349305"/>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46" name="Line"/>
          <p:cNvSpPr/>
          <p:nvPr/>
        </p:nvSpPr>
        <p:spPr>
          <a:xfrm flipV="1">
            <a:off x="14723775" y="1338143"/>
            <a:ext cx="126815" cy="11387405"/>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47" name="Line"/>
          <p:cNvSpPr/>
          <p:nvPr/>
        </p:nvSpPr>
        <p:spPr>
          <a:xfrm flipH="1" flipV="1">
            <a:off x="19039609" y="1338143"/>
            <a:ext cx="42382" cy="11566888"/>
          </a:xfrm>
          <a:prstGeom prst="line">
            <a:avLst/>
          </a:prstGeom>
          <a:ln w="12700">
            <a:solidFill>
              <a:schemeClr val="accent5">
                <a:hueOff val="-161429"/>
                <a:lumOff val="-8520"/>
              </a:schemeClr>
            </a:solidFill>
            <a:miter lim="400000"/>
          </a:ln>
          <a:effectLst>
            <a:outerShdw blurRad="25400" dist="25400" dir="552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48" name="Dharmachakra Turning the  Wheel of Dharma"/>
          <p:cNvSpPr txBox="1"/>
          <p:nvPr/>
        </p:nvSpPr>
        <p:spPr>
          <a:xfrm>
            <a:off x="19275564" y="10503014"/>
            <a:ext cx="4263629" cy="1773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ts val="4400"/>
              </a:lnSpc>
              <a:defRPr b="1" i="0">
                <a:solidFill>
                  <a:srgbClr val="6B4214"/>
                </a:solidFill>
                <a:latin typeface="Arial"/>
                <a:ea typeface="Arial"/>
                <a:cs typeface="Arial"/>
                <a:sym typeface="Arial"/>
              </a:defRPr>
            </a:pPr>
            <a:r>
              <a:t>Dharmachakra</a:t>
            </a:r>
            <a:br/>
            <a:r>
              <a:rPr sz="4000">
                <a:solidFill>
                  <a:srgbClr val="000000"/>
                </a:solidFill>
              </a:rPr>
              <a:t>Turning the </a:t>
            </a:r>
            <a:br>
              <a:rPr sz="4000">
                <a:solidFill>
                  <a:srgbClr val="000000"/>
                </a:solidFill>
              </a:rPr>
            </a:br>
            <a:r>
              <a:rPr sz="4000">
                <a:solidFill>
                  <a:srgbClr val="000000"/>
                </a:solidFill>
              </a:rPr>
              <a:t>Wheel of Dharma</a:t>
            </a:r>
          </a:p>
        </p:txBody>
      </p:sp>
      <p:sp>
        <p:nvSpPr>
          <p:cNvPr id="849" name="Bhumisparsha Earth-Touching"/>
          <p:cNvSpPr txBox="1"/>
          <p:nvPr/>
        </p:nvSpPr>
        <p:spPr>
          <a:xfrm>
            <a:off x="14805631" y="10503014"/>
            <a:ext cx="4201344" cy="1225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ts val="4400"/>
              </a:lnSpc>
              <a:defRPr b="1" i="0">
                <a:solidFill>
                  <a:srgbClr val="6B4214"/>
                </a:solidFill>
                <a:latin typeface="Arial"/>
                <a:ea typeface="Arial"/>
                <a:cs typeface="Arial"/>
                <a:sym typeface="Arial"/>
              </a:defRPr>
            </a:pPr>
            <a:r>
              <a:t>Bhumisparsha</a:t>
            </a:r>
            <a:br/>
            <a:r>
              <a:rPr>
                <a:solidFill>
                  <a:srgbClr val="000000"/>
                </a:solidFill>
              </a:rPr>
              <a:t>Earth-Touching</a:t>
            </a:r>
          </a:p>
        </p:txBody>
      </p:sp>
      <p:sp>
        <p:nvSpPr>
          <p:cNvPr id="850" name="Abhaya…"/>
          <p:cNvSpPr txBox="1"/>
          <p:nvPr/>
        </p:nvSpPr>
        <p:spPr>
          <a:xfrm>
            <a:off x="11245647" y="10503014"/>
            <a:ext cx="2908028" cy="1225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ts val="4400"/>
              </a:lnSpc>
              <a:defRPr b="1" i="0">
                <a:solidFill>
                  <a:srgbClr val="6B4214"/>
                </a:solidFill>
                <a:latin typeface="Arial"/>
                <a:ea typeface="Arial"/>
                <a:cs typeface="Arial"/>
                <a:sym typeface="Arial"/>
              </a:defRPr>
            </a:pPr>
            <a:r>
              <a:rPr lang="en-CA" dirty="0"/>
              <a:t>Dhyana</a:t>
            </a:r>
            <a:endParaRPr dirty="0"/>
          </a:p>
          <a:p>
            <a:pPr>
              <a:lnSpc>
                <a:spcPts val="4400"/>
              </a:lnSpc>
              <a:defRPr b="1" i="0">
                <a:solidFill>
                  <a:srgbClr val="000000"/>
                </a:solidFill>
                <a:latin typeface="Arial"/>
                <a:ea typeface="Arial"/>
                <a:cs typeface="Arial"/>
                <a:sym typeface="Arial"/>
              </a:defRPr>
            </a:pPr>
            <a:r>
              <a:rPr dirty="0"/>
              <a:t>Meditation</a:t>
            </a:r>
          </a:p>
        </p:txBody>
      </p:sp>
      <p:sp>
        <p:nvSpPr>
          <p:cNvPr id="851" name="Dhyan Boon-Granting"/>
          <p:cNvSpPr txBox="1"/>
          <p:nvPr/>
        </p:nvSpPr>
        <p:spPr>
          <a:xfrm>
            <a:off x="6453601" y="10503014"/>
            <a:ext cx="4056187" cy="12258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ts val="4400"/>
              </a:lnSpc>
              <a:defRPr b="1" i="0">
                <a:solidFill>
                  <a:srgbClr val="6B4214"/>
                </a:solidFill>
                <a:latin typeface="Arial"/>
                <a:ea typeface="Arial"/>
                <a:cs typeface="Arial"/>
                <a:sym typeface="Arial"/>
              </a:defRPr>
            </a:pPr>
            <a:r>
              <a:rPr lang="en-CA" dirty="0" err="1"/>
              <a:t>Varadana</a:t>
            </a:r>
            <a:br>
              <a:rPr dirty="0"/>
            </a:br>
            <a:r>
              <a:rPr dirty="0">
                <a:solidFill>
                  <a:srgbClr val="000000"/>
                </a:solidFill>
              </a:rPr>
              <a:t>Boon-Granting</a:t>
            </a:r>
          </a:p>
        </p:txBody>
      </p:sp>
      <p:sp>
        <p:nvSpPr>
          <p:cNvPr id="852" name="Bhumisparsa Fear-Not"/>
          <p:cNvSpPr txBox="1"/>
          <p:nvPr/>
        </p:nvSpPr>
        <p:spPr>
          <a:xfrm>
            <a:off x="2966750" y="10500390"/>
            <a:ext cx="2422137"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ts val="4400"/>
              </a:lnSpc>
              <a:defRPr b="1" i="0">
                <a:solidFill>
                  <a:srgbClr val="6B4214"/>
                </a:solidFill>
                <a:latin typeface="Arial"/>
                <a:ea typeface="Arial"/>
                <a:cs typeface="Arial"/>
                <a:sym typeface="Arial"/>
              </a:defRPr>
            </a:pPr>
            <a:r>
              <a:rPr lang="en-CA" dirty="0" err="1"/>
              <a:t>Abhaya</a:t>
            </a:r>
            <a:br>
              <a:rPr dirty="0"/>
            </a:br>
            <a:r>
              <a:rPr dirty="0">
                <a:solidFill>
                  <a:srgbClr val="000000"/>
                </a:solidFill>
              </a:rPr>
              <a:t>Fear-Not</a:t>
            </a:r>
          </a:p>
        </p:txBody>
      </p:sp>
      <p:pic>
        <p:nvPicPr>
          <p:cNvPr id="853" name="zbc49.jpg" descr="zbc49.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270863" y="2550522"/>
            <a:ext cx="20658311" cy="7590313"/>
          </a:xfrm>
          <a:custGeom>
            <a:avLst/>
            <a:gdLst/>
            <a:ahLst/>
            <a:cxnLst>
              <a:cxn ang="0">
                <a:pos x="wd2" y="hd2"/>
              </a:cxn>
              <a:cxn ang="5400000">
                <a:pos x="wd2" y="hd2"/>
              </a:cxn>
              <a:cxn ang="10800000">
                <a:pos x="wd2" y="hd2"/>
              </a:cxn>
              <a:cxn ang="16200000">
                <a:pos x="wd2" y="hd2"/>
              </a:cxn>
            </a:cxnLst>
            <a:rect l="0" t="0" r="r" b="b"/>
            <a:pathLst>
              <a:path w="21590" h="21568" extrusionOk="0">
                <a:moveTo>
                  <a:pt x="10604" y="0"/>
                </a:moveTo>
                <a:cubicBezTo>
                  <a:pt x="10582" y="6"/>
                  <a:pt x="10561" y="58"/>
                  <a:pt x="10537" y="157"/>
                </a:cubicBezTo>
                <a:cubicBezTo>
                  <a:pt x="10504" y="293"/>
                  <a:pt x="10500" y="331"/>
                  <a:pt x="10516" y="384"/>
                </a:cubicBezTo>
                <a:cubicBezTo>
                  <a:pt x="10533" y="437"/>
                  <a:pt x="10529" y="466"/>
                  <a:pt x="10496" y="560"/>
                </a:cubicBezTo>
                <a:cubicBezTo>
                  <a:pt x="10442" y="714"/>
                  <a:pt x="10366" y="1152"/>
                  <a:pt x="10344" y="1435"/>
                </a:cubicBezTo>
                <a:cubicBezTo>
                  <a:pt x="10329" y="1643"/>
                  <a:pt x="10318" y="1693"/>
                  <a:pt x="10243" y="1874"/>
                </a:cubicBezTo>
                <a:cubicBezTo>
                  <a:pt x="10143" y="2115"/>
                  <a:pt x="10128" y="2206"/>
                  <a:pt x="10105" y="2680"/>
                </a:cubicBezTo>
                <a:cubicBezTo>
                  <a:pt x="10088" y="3026"/>
                  <a:pt x="10085" y="3042"/>
                  <a:pt x="10047" y="3054"/>
                </a:cubicBezTo>
                <a:cubicBezTo>
                  <a:pt x="9968" y="3079"/>
                  <a:pt x="9970" y="3331"/>
                  <a:pt x="10056" y="4227"/>
                </a:cubicBezTo>
                <a:cubicBezTo>
                  <a:pt x="10130" y="5004"/>
                  <a:pt x="10147" y="5149"/>
                  <a:pt x="10168" y="5149"/>
                </a:cubicBezTo>
                <a:cubicBezTo>
                  <a:pt x="10176" y="5149"/>
                  <a:pt x="10193" y="5158"/>
                  <a:pt x="10205" y="5171"/>
                </a:cubicBezTo>
                <a:cubicBezTo>
                  <a:pt x="10223" y="5190"/>
                  <a:pt x="10229" y="5135"/>
                  <a:pt x="10238" y="4886"/>
                </a:cubicBezTo>
                <a:cubicBezTo>
                  <a:pt x="10250" y="4526"/>
                  <a:pt x="10270" y="4456"/>
                  <a:pt x="10328" y="4559"/>
                </a:cubicBezTo>
                <a:cubicBezTo>
                  <a:pt x="10446" y="4769"/>
                  <a:pt x="10433" y="5423"/>
                  <a:pt x="10310" y="5499"/>
                </a:cubicBezTo>
                <a:cubicBezTo>
                  <a:pt x="9901" y="5751"/>
                  <a:pt x="9623" y="6447"/>
                  <a:pt x="9568" y="7357"/>
                </a:cubicBezTo>
                <a:cubicBezTo>
                  <a:pt x="9559" y="7503"/>
                  <a:pt x="9546" y="7696"/>
                  <a:pt x="9538" y="7786"/>
                </a:cubicBezTo>
                <a:cubicBezTo>
                  <a:pt x="9518" y="8003"/>
                  <a:pt x="9519" y="8820"/>
                  <a:pt x="9538" y="9471"/>
                </a:cubicBezTo>
                <a:cubicBezTo>
                  <a:pt x="9554" y="10012"/>
                  <a:pt x="9603" y="10631"/>
                  <a:pt x="9662" y="11032"/>
                </a:cubicBezTo>
                <a:cubicBezTo>
                  <a:pt x="9692" y="11238"/>
                  <a:pt x="9702" y="11268"/>
                  <a:pt x="9762" y="11329"/>
                </a:cubicBezTo>
                <a:cubicBezTo>
                  <a:pt x="9799" y="11366"/>
                  <a:pt x="9832" y="11414"/>
                  <a:pt x="9835" y="11437"/>
                </a:cubicBezTo>
                <a:cubicBezTo>
                  <a:pt x="9837" y="11460"/>
                  <a:pt x="9787" y="11561"/>
                  <a:pt x="9723" y="11662"/>
                </a:cubicBezTo>
                <a:cubicBezTo>
                  <a:pt x="9658" y="11763"/>
                  <a:pt x="9574" y="11894"/>
                  <a:pt x="9537" y="11952"/>
                </a:cubicBezTo>
                <a:cubicBezTo>
                  <a:pt x="9500" y="12011"/>
                  <a:pt x="9439" y="12099"/>
                  <a:pt x="9402" y="12147"/>
                </a:cubicBezTo>
                <a:cubicBezTo>
                  <a:pt x="9365" y="12196"/>
                  <a:pt x="9303" y="12297"/>
                  <a:pt x="9265" y="12372"/>
                </a:cubicBezTo>
                <a:cubicBezTo>
                  <a:pt x="9185" y="12531"/>
                  <a:pt x="9150" y="12756"/>
                  <a:pt x="9134" y="13239"/>
                </a:cubicBezTo>
                <a:lnTo>
                  <a:pt x="9123" y="13538"/>
                </a:lnTo>
                <a:lnTo>
                  <a:pt x="9003" y="13672"/>
                </a:lnTo>
                <a:cubicBezTo>
                  <a:pt x="8740" y="13966"/>
                  <a:pt x="8639" y="14170"/>
                  <a:pt x="8658" y="14371"/>
                </a:cubicBezTo>
                <a:cubicBezTo>
                  <a:pt x="8672" y="14522"/>
                  <a:pt x="8646" y="14523"/>
                  <a:pt x="8535" y="14375"/>
                </a:cubicBezTo>
                <a:cubicBezTo>
                  <a:pt x="8402" y="14197"/>
                  <a:pt x="8300" y="14106"/>
                  <a:pt x="8234" y="14106"/>
                </a:cubicBezTo>
                <a:cubicBezTo>
                  <a:pt x="8169" y="14106"/>
                  <a:pt x="8157" y="14036"/>
                  <a:pt x="8138" y="13531"/>
                </a:cubicBezTo>
                <a:cubicBezTo>
                  <a:pt x="8130" y="13333"/>
                  <a:pt x="8117" y="13134"/>
                  <a:pt x="8108" y="13090"/>
                </a:cubicBezTo>
                <a:cubicBezTo>
                  <a:pt x="8067" y="12883"/>
                  <a:pt x="7878" y="12524"/>
                  <a:pt x="7773" y="12455"/>
                </a:cubicBezTo>
                <a:cubicBezTo>
                  <a:pt x="7750" y="12441"/>
                  <a:pt x="7692" y="12323"/>
                  <a:pt x="7643" y="12194"/>
                </a:cubicBezTo>
                <a:lnTo>
                  <a:pt x="7554" y="11959"/>
                </a:lnTo>
                <a:lnTo>
                  <a:pt x="7567" y="11693"/>
                </a:lnTo>
                <a:cubicBezTo>
                  <a:pt x="7575" y="11547"/>
                  <a:pt x="7585" y="11042"/>
                  <a:pt x="7589" y="10572"/>
                </a:cubicBezTo>
                <a:cubicBezTo>
                  <a:pt x="7596" y="9880"/>
                  <a:pt x="7593" y="9642"/>
                  <a:pt x="7573" y="9325"/>
                </a:cubicBezTo>
                <a:cubicBezTo>
                  <a:pt x="7541" y="8832"/>
                  <a:pt x="7496" y="8304"/>
                  <a:pt x="7459" y="8012"/>
                </a:cubicBezTo>
                <a:cubicBezTo>
                  <a:pt x="7444" y="7888"/>
                  <a:pt x="7411" y="7607"/>
                  <a:pt x="7385" y="7387"/>
                </a:cubicBezTo>
                <a:cubicBezTo>
                  <a:pt x="7360" y="7167"/>
                  <a:pt x="7329" y="6934"/>
                  <a:pt x="7317" y="6869"/>
                </a:cubicBezTo>
                <a:cubicBezTo>
                  <a:pt x="7294" y="6752"/>
                  <a:pt x="7162" y="6423"/>
                  <a:pt x="7105" y="6344"/>
                </a:cubicBezTo>
                <a:cubicBezTo>
                  <a:pt x="7058" y="6278"/>
                  <a:pt x="6812" y="6060"/>
                  <a:pt x="6725" y="6007"/>
                </a:cubicBezTo>
                <a:cubicBezTo>
                  <a:pt x="6629" y="5948"/>
                  <a:pt x="6556" y="5749"/>
                  <a:pt x="6556" y="5548"/>
                </a:cubicBezTo>
                <a:cubicBezTo>
                  <a:pt x="6556" y="5379"/>
                  <a:pt x="6610" y="5079"/>
                  <a:pt x="6655" y="4999"/>
                </a:cubicBezTo>
                <a:cubicBezTo>
                  <a:pt x="6716" y="4890"/>
                  <a:pt x="6732" y="4947"/>
                  <a:pt x="6739" y="5287"/>
                </a:cubicBezTo>
                <a:cubicBezTo>
                  <a:pt x="6745" y="5645"/>
                  <a:pt x="6762" y="5717"/>
                  <a:pt x="6810" y="5610"/>
                </a:cubicBezTo>
                <a:cubicBezTo>
                  <a:pt x="6834" y="5556"/>
                  <a:pt x="6847" y="5464"/>
                  <a:pt x="6857" y="5270"/>
                </a:cubicBezTo>
                <a:cubicBezTo>
                  <a:pt x="6865" y="5124"/>
                  <a:pt x="6879" y="4867"/>
                  <a:pt x="6888" y="4699"/>
                </a:cubicBezTo>
                <a:cubicBezTo>
                  <a:pt x="6945" y="3602"/>
                  <a:pt x="6945" y="3595"/>
                  <a:pt x="6864" y="3465"/>
                </a:cubicBezTo>
                <a:cubicBezTo>
                  <a:pt x="6817" y="3390"/>
                  <a:pt x="6812" y="3363"/>
                  <a:pt x="6812" y="3203"/>
                </a:cubicBezTo>
                <a:cubicBezTo>
                  <a:pt x="6812" y="2713"/>
                  <a:pt x="6742" y="2356"/>
                  <a:pt x="6608" y="2161"/>
                </a:cubicBezTo>
                <a:cubicBezTo>
                  <a:pt x="6565" y="2098"/>
                  <a:pt x="6531" y="2019"/>
                  <a:pt x="6529" y="1974"/>
                </a:cubicBezTo>
                <a:cubicBezTo>
                  <a:pt x="6526" y="1931"/>
                  <a:pt x="6518" y="1859"/>
                  <a:pt x="6511" y="1814"/>
                </a:cubicBezTo>
                <a:cubicBezTo>
                  <a:pt x="6504" y="1769"/>
                  <a:pt x="6490" y="1673"/>
                  <a:pt x="6480" y="1599"/>
                </a:cubicBezTo>
                <a:cubicBezTo>
                  <a:pt x="6470" y="1526"/>
                  <a:pt x="6456" y="1466"/>
                  <a:pt x="6449" y="1466"/>
                </a:cubicBezTo>
                <a:cubicBezTo>
                  <a:pt x="6442" y="1466"/>
                  <a:pt x="6426" y="1405"/>
                  <a:pt x="6415" y="1329"/>
                </a:cubicBezTo>
                <a:cubicBezTo>
                  <a:pt x="6403" y="1253"/>
                  <a:pt x="6369" y="1141"/>
                  <a:pt x="6340" y="1081"/>
                </a:cubicBezTo>
                <a:cubicBezTo>
                  <a:pt x="6294" y="985"/>
                  <a:pt x="6288" y="953"/>
                  <a:pt x="6295" y="837"/>
                </a:cubicBezTo>
                <a:cubicBezTo>
                  <a:pt x="6301" y="734"/>
                  <a:pt x="6294" y="676"/>
                  <a:pt x="6265" y="584"/>
                </a:cubicBezTo>
                <a:cubicBezTo>
                  <a:pt x="6232" y="480"/>
                  <a:pt x="6222" y="471"/>
                  <a:pt x="6185" y="507"/>
                </a:cubicBezTo>
                <a:cubicBezTo>
                  <a:pt x="6126" y="563"/>
                  <a:pt x="6081" y="779"/>
                  <a:pt x="6106" y="887"/>
                </a:cubicBezTo>
                <a:cubicBezTo>
                  <a:pt x="6122" y="957"/>
                  <a:pt x="6118" y="985"/>
                  <a:pt x="6077" y="1098"/>
                </a:cubicBezTo>
                <a:cubicBezTo>
                  <a:pt x="6050" y="1169"/>
                  <a:pt x="6024" y="1277"/>
                  <a:pt x="6019" y="1337"/>
                </a:cubicBezTo>
                <a:cubicBezTo>
                  <a:pt x="6014" y="1397"/>
                  <a:pt x="6001" y="1482"/>
                  <a:pt x="5990" y="1527"/>
                </a:cubicBezTo>
                <a:cubicBezTo>
                  <a:pt x="5980" y="1572"/>
                  <a:pt x="5960" y="1753"/>
                  <a:pt x="5945" y="1929"/>
                </a:cubicBezTo>
                <a:cubicBezTo>
                  <a:pt x="5919" y="2231"/>
                  <a:pt x="5914" y="2255"/>
                  <a:pt x="5847" y="2384"/>
                </a:cubicBezTo>
                <a:cubicBezTo>
                  <a:pt x="5762" y="2550"/>
                  <a:pt x="5717" y="2785"/>
                  <a:pt x="5705" y="3123"/>
                </a:cubicBezTo>
                <a:cubicBezTo>
                  <a:pt x="5691" y="3506"/>
                  <a:pt x="5685" y="3552"/>
                  <a:pt x="5641" y="3605"/>
                </a:cubicBezTo>
                <a:cubicBezTo>
                  <a:pt x="5586" y="3670"/>
                  <a:pt x="5578" y="3708"/>
                  <a:pt x="5577" y="3900"/>
                </a:cubicBezTo>
                <a:cubicBezTo>
                  <a:pt x="5577" y="4164"/>
                  <a:pt x="5725" y="5606"/>
                  <a:pt x="5761" y="5690"/>
                </a:cubicBezTo>
                <a:cubicBezTo>
                  <a:pt x="5805" y="5793"/>
                  <a:pt x="5848" y="5783"/>
                  <a:pt x="5849" y="5670"/>
                </a:cubicBezTo>
                <a:cubicBezTo>
                  <a:pt x="5857" y="5108"/>
                  <a:pt x="5869" y="5005"/>
                  <a:pt x="5919" y="5091"/>
                </a:cubicBezTo>
                <a:cubicBezTo>
                  <a:pt x="6002" y="5232"/>
                  <a:pt x="6036" y="5632"/>
                  <a:pt x="5988" y="5884"/>
                </a:cubicBezTo>
                <a:cubicBezTo>
                  <a:pt x="5964" y="6014"/>
                  <a:pt x="5946" y="6041"/>
                  <a:pt x="5803" y="6174"/>
                </a:cubicBezTo>
                <a:cubicBezTo>
                  <a:pt x="5614" y="6348"/>
                  <a:pt x="5569" y="6409"/>
                  <a:pt x="5444" y="6656"/>
                </a:cubicBezTo>
                <a:cubicBezTo>
                  <a:pt x="5173" y="7193"/>
                  <a:pt x="5068" y="8093"/>
                  <a:pt x="5109" y="9537"/>
                </a:cubicBezTo>
                <a:cubicBezTo>
                  <a:pt x="5118" y="9847"/>
                  <a:pt x="5127" y="10122"/>
                  <a:pt x="5129" y="10147"/>
                </a:cubicBezTo>
                <a:cubicBezTo>
                  <a:pt x="5131" y="10172"/>
                  <a:pt x="5116" y="10205"/>
                  <a:pt x="5095" y="10219"/>
                </a:cubicBezTo>
                <a:cubicBezTo>
                  <a:pt x="5075" y="10233"/>
                  <a:pt x="5057" y="10262"/>
                  <a:pt x="5057" y="10283"/>
                </a:cubicBezTo>
                <a:cubicBezTo>
                  <a:pt x="5057" y="10305"/>
                  <a:pt x="5031" y="10389"/>
                  <a:pt x="5001" y="10471"/>
                </a:cubicBezTo>
                <a:cubicBezTo>
                  <a:pt x="4941" y="10632"/>
                  <a:pt x="4924" y="10844"/>
                  <a:pt x="4967" y="10890"/>
                </a:cubicBezTo>
                <a:cubicBezTo>
                  <a:pt x="4996" y="10920"/>
                  <a:pt x="4997" y="11034"/>
                  <a:pt x="4968" y="11064"/>
                </a:cubicBezTo>
                <a:cubicBezTo>
                  <a:pt x="4953" y="11080"/>
                  <a:pt x="4948" y="11148"/>
                  <a:pt x="4950" y="11317"/>
                </a:cubicBezTo>
                <a:cubicBezTo>
                  <a:pt x="4954" y="11587"/>
                  <a:pt x="4976" y="11717"/>
                  <a:pt x="5024" y="11756"/>
                </a:cubicBezTo>
                <a:cubicBezTo>
                  <a:pt x="5074" y="11797"/>
                  <a:pt x="5110" y="11899"/>
                  <a:pt x="5110" y="11996"/>
                </a:cubicBezTo>
                <a:cubicBezTo>
                  <a:pt x="5110" y="12043"/>
                  <a:pt x="5124" y="12143"/>
                  <a:pt x="5141" y="12220"/>
                </a:cubicBezTo>
                <a:cubicBezTo>
                  <a:pt x="5161" y="12308"/>
                  <a:pt x="5174" y="12439"/>
                  <a:pt x="5175" y="12584"/>
                </a:cubicBezTo>
                <a:lnTo>
                  <a:pt x="5178" y="12809"/>
                </a:lnTo>
                <a:lnTo>
                  <a:pt x="5110" y="12911"/>
                </a:lnTo>
                <a:cubicBezTo>
                  <a:pt x="5015" y="13053"/>
                  <a:pt x="4919" y="13259"/>
                  <a:pt x="4859" y="13450"/>
                </a:cubicBezTo>
                <a:cubicBezTo>
                  <a:pt x="4806" y="13617"/>
                  <a:pt x="4779" y="13885"/>
                  <a:pt x="4779" y="14238"/>
                </a:cubicBezTo>
                <a:lnTo>
                  <a:pt x="4779" y="14389"/>
                </a:lnTo>
                <a:lnTo>
                  <a:pt x="4602" y="14618"/>
                </a:lnTo>
                <a:cubicBezTo>
                  <a:pt x="4505" y="14744"/>
                  <a:pt x="4399" y="14895"/>
                  <a:pt x="4368" y="14954"/>
                </a:cubicBezTo>
                <a:cubicBezTo>
                  <a:pt x="4315" y="15053"/>
                  <a:pt x="4310" y="15076"/>
                  <a:pt x="4315" y="15228"/>
                </a:cubicBezTo>
                <a:cubicBezTo>
                  <a:pt x="4319" y="15377"/>
                  <a:pt x="4316" y="15395"/>
                  <a:pt x="4286" y="15392"/>
                </a:cubicBezTo>
                <a:cubicBezTo>
                  <a:pt x="4268" y="15390"/>
                  <a:pt x="4256" y="15403"/>
                  <a:pt x="4260" y="15420"/>
                </a:cubicBezTo>
                <a:cubicBezTo>
                  <a:pt x="4278" y="15497"/>
                  <a:pt x="4232" y="15497"/>
                  <a:pt x="4205" y="15420"/>
                </a:cubicBezTo>
                <a:cubicBezTo>
                  <a:pt x="4189" y="15373"/>
                  <a:pt x="4162" y="15333"/>
                  <a:pt x="4145" y="15333"/>
                </a:cubicBezTo>
                <a:cubicBezTo>
                  <a:pt x="4128" y="15333"/>
                  <a:pt x="4100" y="15310"/>
                  <a:pt x="4082" y="15282"/>
                </a:cubicBezTo>
                <a:cubicBezTo>
                  <a:pt x="4063" y="15255"/>
                  <a:pt x="4025" y="15212"/>
                  <a:pt x="3996" y="15189"/>
                </a:cubicBezTo>
                <a:lnTo>
                  <a:pt x="3943" y="15146"/>
                </a:lnTo>
                <a:lnTo>
                  <a:pt x="3948" y="14800"/>
                </a:lnTo>
                <a:lnTo>
                  <a:pt x="3953" y="14455"/>
                </a:lnTo>
                <a:lnTo>
                  <a:pt x="3886" y="14208"/>
                </a:lnTo>
                <a:cubicBezTo>
                  <a:pt x="3827" y="13990"/>
                  <a:pt x="3807" y="13947"/>
                  <a:pt x="3716" y="13850"/>
                </a:cubicBezTo>
                <a:cubicBezTo>
                  <a:pt x="3659" y="13790"/>
                  <a:pt x="3563" y="13713"/>
                  <a:pt x="3503" y="13679"/>
                </a:cubicBezTo>
                <a:cubicBezTo>
                  <a:pt x="3383" y="13611"/>
                  <a:pt x="3237" y="13430"/>
                  <a:pt x="3191" y="13293"/>
                </a:cubicBezTo>
                <a:cubicBezTo>
                  <a:pt x="3171" y="13231"/>
                  <a:pt x="3163" y="13153"/>
                  <a:pt x="3165" y="13012"/>
                </a:cubicBezTo>
                <a:cubicBezTo>
                  <a:pt x="3167" y="12905"/>
                  <a:pt x="3158" y="12711"/>
                  <a:pt x="3145" y="12580"/>
                </a:cubicBezTo>
                <a:cubicBezTo>
                  <a:pt x="3133" y="12450"/>
                  <a:pt x="3123" y="12256"/>
                  <a:pt x="3123" y="12151"/>
                </a:cubicBezTo>
                <a:cubicBezTo>
                  <a:pt x="3123" y="12045"/>
                  <a:pt x="3109" y="11812"/>
                  <a:pt x="3094" y="11632"/>
                </a:cubicBezTo>
                <a:cubicBezTo>
                  <a:pt x="3078" y="11452"/>
                  <a:pt x="3064" y="11218"/>
                  <a:pt x="3065" y="11112"/>
                </a:cubicBezTo>
                <a:cubicBezTo>
                  <a:pt x="3065" y="11006"/>
                  <a:pt x="3058" y="10859"/>
                  <a:pt x="3049" y="10785"/>
                </a:cubicBezTo>
                <a:cubicBezTo>
                  <a:pt x="3024" y="10572"/>
                  <a:pt x="2989" y="10142"/>
                  <a:pt x="2974" y="9852"/>
                </a:cubicBezTo>
                <a:cubicBezTo>
                  <a:pt x="2966" y="9706"/>
                  <a:pt x="2949" y="9531"/>
                  <a:pt x="2936" y="9463"/>
                </a:cubicBezTo>
                <a:cubicBezTo>
                  <a:pt x="2923" y="9396"/>
                  <a:pt x="2912" y="9286"/>
                  <a:pt x="2911" y="9219"/>
                </a:cubicBezTo>
                <a:cubicBezTo>
                  <a:pt x="2911" y="8992"/>
                  <a:pt x="2880" y="8734"/>
                  <a:pt x="2804" y="8299"/>
                </a:cubicBezTo>
                <a:cubicBezTo>
                  <a:pt x="2733" y="7892"/>
                  <a:pt x="2636" y="7540"/>
                  <a:pt x="2608" y="7587"/>
                </a:cubicBezTo>
                <a:cubicBezTo>
                  <a:pt x="2601" y="7599"/>
                  <a:pt x="2575" y="7555"/>
                  <a:pt x="2551" y="7490"/>
                </a:cubicBezTo>
                <a:cubicBezTo>
                  <a:pt x="2501" y="7353"/>
                  <a:pt x="2377" y="7232"/>
                  <a:pt x="2181" y="7130"/>
                </a:cubicBezTo>
                <a:cubicBezTo>
                  <a:pt x="2015" y="7043"/>
                  <a:pt x="1977" y="6964"/>
                  <a:pt x="1967" y="6675"/>
                </a:cubicBezTo>
                <a:cubicBezTo>
                  <a:pt x="1961" y="6509"/>
                  <a:pt x="1967" y="6449"/>
                  <a:pt x="2001" y="6304"/>
                </a:cubicBezTo>
                <a:cubicBezTo>
                  <a:pt x="2024" y="6210"/>
                  <a:pt x="2048" y="6142"/>
                  <a:pt x="2055" y="6153"/>
                </a:cubicBezTo>
                <a:cubicBezTo>
                  <a:pt x="2062" y="6165"/>
                  <a:pt x="2071" y="6242"/>
                  <a:pt x="2076" y="6326"/>
                </a:cubicBezTo>
                <a:cubicBezTo>
                  <a:pt x="2093" y="6619"/>
                  <a:pt x="2099" y="6659"/>
                  <a:pt x="2127" y="6699"/>
                </a:cubicBezTo>
                <a:cubicBezTo>
                  <a:pt x="2146" y="6728"/>
                  <a:pt x="2163" y="6725"/>
                  <a:pt x="2182" y="6686"/>
                </a:cubicBezTo>
                <a:cubicBezTo>
                  <a:pt x="2207" y="6637"/>
                  <a:pt x="2211" y="6541"/>
                  <a:pt x="2221" y="5900"/>
                </a:cubicBezTo>
                <a:cubicBezTo>
                  <a:pt x="2227" y="5498"/>
                  <a:pt x="2236" y="5021"/>
                  <a:pt x="2241" y="4841"/>
                </a:cubicBezTo>
                <a:cubicBezTo>
                  <a:pt x="2250" y="4545"/>
                  <a:pt x="2248" y="4500"/>
                  <a:pt x="2217" y="4370"/>
                </a:cubicBezTo>
                <a:cubicBezTo>
                  <a:pt x="2190" y="4254"/>
                  <a:pt x="2183" y="4166"/>
                  <a:pt x="2182" y="3900"/>
                </a:cubicBezTo>
                <a:cubicBezTo>
                  <a:pt x="2181" y="3621"/>
                  <a:pt x="2175" y="3544"/>
                  <a:pt x="2140" y="3381"/>
                </a:cubicBezTo>
                <a:cubicBezTo>
                  <a:pt x="2089" y="3146"/>
                  <a:pt x="2040" y="3039"/>
                  <a:pt x="1967" y="3001"/>
                </a:cubicBezTo>
                <a:cubicBezTo>
                  <a:pt x="1882" y="2958"/>
                  <a:pt x="1858" y="2909"/>
                  <a:pt x="1858" y="2779"/>
                </a:cubicBezTo>
                <a:cubicBezTo>
                  <a:pt x="1858" y="2715"/>
                  <a:pt x="1847" y="2640"/>
                  <a:pt x="1835" y="2612"/>
                </a:cubicBezTo>
                <a:cubicBezTo>
                  <a:pt x="1823" y="2584"/>
                  <a:pt x="1816" y="2545"/>
                  <a:pt x="1821" y="2525"/>
                </a:cubicBezTo>
                <a:cubicBezTo>
                  <a:pt x="1834" y="2469"/>
                  <a:pt x="1780" y="2252"/>
                  <a:pt x="1748" y="2229"/>
                </a:cubicBezTo>
                <a:cubicBezTo>
                  <a:pt x="1732" y="2217"/>
                  <a:pt x="1724" y="2189"/>
                  <a:pt x="1729" y="2166"/>
                </a:cubicBezTo>
                <a:cubicBezTo>
                  <a:pt x="1741" y="2114"/>
                  <a:pt x="1642" y="1834"/>
                  <a:pt x="1612" y="1834"/>
                </a:cubicBezTo>
                <a:cubicBezTo>
                  <a:pt x="1571" y="1834"/>
                  <a:pt x="1555" y="1734"/>
                  <a:pt x="1580" y="1638"/>
                </a:cubicBezTo>
                <a:cubicBezTo>
                  <a:pt x="1596" y="1576"/>
                  <a:pt x="1599" y="1528"/>
                  <a:pt x="1589" y="1477"/>
                </a:cubicBezTo>
                <a:cubicBezTo>
                  <a:pt x="1538" y="1220"/>
                  <a:pt x="1421" y="1184"/>
                  <a:pt x="1372" y="1410"/>
                </a:cubicBezTo>
                <a:cubicBezTo>
                  <a:pt x="1346" y="1532"/>
                  <a:pt x="1346" y="1544"/>
                  <a:pt x="1371" y="1661"/>
                </a:cubicBezTo>
                <a:cubicBezTo>
                  <a:pt x="1397" y="1785"/>
                  <a:pt x="1397" y="1786"/>
                  <a:pt x="1350" y="1906"/>
                </a:cubicBezTo>
                <a:cubicBezTo>
                  <a:pt x="1324" y="1973"/>
                  <a:pt x="1297" y="2080"/>
                  <a:pt x="1291" y="2145"/>
                </a:cubicBezTo>
                <a:cubicBezTo>
                  <a:pt x="1285" y="2211"/>
                  <a:pt x="1268" y="2310"/>
                  <a:pt x="1253" y="2366"/>
                </a:cubicBezTo>
                <a:cubicBezTo>
                  <a:pt x="1237" y="2423"/>
                  <a:pt x="1221" y="2543"/>
                  <a:pt x="1217" y="2632"/>
                </a:cubicBezTo>
                <a:cubicBezTo>
                  <a:pt x="1190" y="3198"/>
                  <a:pt x="1190" y="3202"/>
                  <a:pt x="1126" y="3359"/>
                </a:cubicBezTo>
                <a:cubicBezTo>
                  <a:pt x="1033" y="3585"/>
                  <a:pt x="982" y="3881"/>
                  <a:pt x="973" y="4241"/>
                </a:cubicBezTo>
                <a:cubicBezTo>
                  <a:pt x="966" y="4505"/>
                  <a:pt x="961" y="4545"/>
                  <a:pt x="931" y="4576"/>
                </a:cubicBezTo>
                <a:cubicBezTo>
                  <a:pt x="910" y="4597"/>
                  <a:pt x="889" y="4671"/>
                  <a:pt x="878" y="4763"/>
                </a:cubicBezTo>
                <a:cubicBezTo>
                  <a:pt x="853" y="4967"/>
                  <a:pt x="870" y="5150"/>
                  <a:pt x="998" y="6107"/>
                </a:cubicBezTo>
                <a:cubicBezTo>
                  <a:pt x="1103" y="6893"/>
                  <a:pt x="1124" y="6983"/>
                  <a:pt x="1198" y="6987"/>
                </a:cubicBezTo>
                <a:cubicBezTo>
                  <a:pt x="1228" y="6988"/>
                  <a:pt x="1237" y="6915"/>
                  <a:pt x="1239" y="6621"/>
                </a:cubicBezTo>
                <a:cubicBezTo>
                  <a:pt x="1241" y="6334"/>
                  <a:pt x="1260" y="6285"/>
                  <a:pt x="1299" y="6460"/>
                </a:cubicBezTo>
                <a:cubicBezTo>
                  <a:pt x="1362" y="6741"/>
                  <a:pt x="1358" y="7028"/>
                  <a:pt x="1289" y="7199"/>
                </a:cubicBezTo>
                <a:cubicBezTo>
                  <a:pt x="1266" y="7255"/>
                  <a:pt x="1202" y="7352"/>
                  <a:pt x="1146" y="7415"/>
                </a:cubicBezTo>
                <a:cubicBezTo>
                  <a:pt x="1090" y="7478"/>
                  <a:pt x="1040" y="7547"/>
                  <a:pt x="1036" y="7566"/>
                </a:cubicBezTo>
                <a:cubicBezTo>
                  <a:pt x="1031" y="7586"/>
                  <a:pt x="1013" y="7602"/>
                  <a:pt x="995" y="7602"/>
                </a:cubicBezTo>
                <a:cubicBezTo>
                  <a:pt x="951" y="7603"/>
                  <a:pt x="839" y="7869"/>
                  <a:pt x="728" y="8239"/>
                </a:cubicBezTo>
                <a:cubicBezTo>
                  <a:pt x="624" y="8583"/>
                  <a:pt x="585" y="8796"/>
                  <a:pt x="554" y="9188"/>
                </a:cubicBezTo>
                <a:cubicBezTo>
                  <a:pt x="510" y="9758"/>
                  <a:pt x="536" y="11086"/>
                  <a:pt x="609" y="11932"/>
                </a:cubicBezTo>
                <a:cubicBezTo>
                  <a:pt x="625" y="12119"/>
                  <a:pt x="638" y="12305"/>
                  <a:pt x="638" y="12346"/>
                </a:cubicBezTo>
                <a:cubicBezTo>
                  <a:pt x="638" y="12492"/>
                  <a:pt x="715" y="13148"/>
                  <a:pt x="749" y="13289"/>
                </a:cubicBezTo>
                <a:cubicBezTo>
                  <a:pt x="783" y="13430"/>
                  <a:pt x="816" y="13493"/>
                  <a:pt x="899" y="13574"/>
                </a:cubicBezTo>
                <a:lnTo>
                  <a:pt x="941" y="13616"/>
                </a:lnTo>
                <a:lnTo>
                  <a:pt x="793" y="14067"/>
                </a:lnTo>
                <a:cubicBezTo>
                  <a:pt x="712" y="14315"/>
                  <a:pt x="628" y="14601"/>
                  <a:pt x="607" y="14701"/>
                </a:cubicBezTo>
                <a:cubicBezTo>
                  <a:pt x="585" y="14801"/>
                  <a:pt x="557" y="14916"/>
                  <a:pt x="543" y="14957"/>
                </a:cubicBezTo>
                <a:cubicBezTo>
                  <a:pt x="515" y="15041"/>
                  <a:pt x="489" y="15331"/>
                  <a:pt x="475" y="15732"/>
                </a:cubicBezTo>
                <a:lnTo>
                  <a:pt x="465" y="16008"/>
                </a:lnTo>
                <a:lnTo>
                  <a:pt x="374" y="16131"/>
                </a:lnTo>
                <a:cubicBezTo>
                  <a:pt x="198" y="16369"/>
                  <a:pt x="31" y="16766"/>
                  <a:pt x="6" y="17007"/>
                </a:cubicBezTo>
                <a:cubicBezTo>
                  <a:pt x="-6" y="17120"/>
                  <a:pt x="-2" y="17177"/>
                  <a:pt x="31" y="17353"/>
                </a:cubicBezTo>
                <a:cubicBezTo>
                  <a:pt x="74" y="17578"/>
                  <a:pt x="90" y="17893"/>
                  <a:pt x="63" y="17980"/>
                </a:cubicBezTo>
                <a:cubicBezTo>
                  <a:pt x="38" y="18061"/>
                  <a:pt x="62" y="18471"/>
                  <a:pt x="105" y="18713"/>
                </a:cubicBezTo>
                <a:cubicBezTo>
                  <a:pt x="135" y="18881"/>
                  <a:pt x="169" y="18976"/>
                  <a:pt x="274" y="19190"/>
                </a:cubicBezTo>
                <a:cubicBezTo>
                  <a:pt x="347" y="19337"/>
                  <a:pt x="414" y="19484"/>
                  <a:pt x="424" y="19516"/>
                </a:cubicBezTo>
                <a:cubicBezTo>
                  <a:pt x="449" y="19599"/>
                  <a:pt x="404" y="20218"/>
                  <a:pt x="362" y="20374"/>
                </a:cubicBezTo>
                <a:cubicBezTo>
                  <a:pt x="338" y="20463"/>
                  <a:pt x="328" y="20567"/>
                  <a:pt x="324" y="20792"/>
                </a:cubicBezTo>
                <a:cubicBezTo>
                  <a:pt x="319" y="21073"/>
                  <a:pt x="321" y="21098"/>
                  <a:pt x="361" y="21220"/>
                </a:cubicBezTo>
                <a:cubicBezTo>
                  <a:pt x="399" y="21333"/>
                  <a:pt x="424" y="21361"/>
                  <a:pt x="555" y="21433"/>
                </a:cubicBezTo>
                <a:cubicBezTo>
                  <a:pt x="638" y="21479"/>
                  <a:pt x="773" y="21531"/>
                  <a:pt x="856" y="21547"/>
                </a:cubicBezTo>
                <a:cubicBezTo>
                  <a:pt x="1099" y="21595"/>
                  <a:pt x="1404" y="21559"/>
                  <a:pt x="1519" y="21469"/>
                </a:cubicBezTo>
                <a:cubicBezTo>
                  <a:pt x="1543" y="21450"/>
                  <a:pt x="1601" y="21423"/>
                  <a:pt x="1647" y="21410"/>
                </a:cubicBezTo>
                <a:cubicBezTo>
                  <a:pt x="1772" y="21372"/>
                  <a:pt x="1970" y="21277"/>
                  <a:pt x="2121" y="21182"/>
                </a:cubicBezTo>
                <a:cubicBezTo>
                  <a:pt x="2253" y="21099"/>
                  <a:pt x="2332" y="21060"/>
                  <a:pt x="2535" y="20980"/>
                </a:cubicBezTo>
                <a:cubicBezTo>
                  <a:pt x="2589" y="20959"/>
                  <a:pt x="2765" y="20867"/>
                  <a:pt x="2927" y="20775"/>
                </a:cubicBezTo>
                <a:cubicBezTo>
                  <a:pt x="3088" y="20682"/>
                  <a:pt x="3254" y="20591"/>
                  <a:pt x="3296" y="20571"/>
                </a:cubicBezTo>
                <a:cubicBezTo>
                  <a:pt x="3613" y="20415"/>
                  <a:pt x="3798" y="20311"/>
                  <a:pt x="3879" y="20242"/>
                </a:cubicBezTo>
                <a:cubicBezTo>
                  <a:pt x="3931" y="20198"/>
                  <a:pt x="3985" y="20161"/>
                  <a:pt x="3999" y="20161"/>
                </a:cubicBezTo>
                <a:cubicBezTo>
                  <a:pt x="4013" y="20161"/>
                  <a:pt x="4063" y="20116"/>
                  <a:pt x="4109" y="20061"/>
                </a:cubicBezTo>
                <a:cubicBezTo>
                  <a:pt x="4168" y="19989"/>
                  <a:pt x="4196" y="19928"/>
                  <a:pt x="4208" y="19845"/>
                </a:cubicBezTo>
                <a:cubicBezTo>
                  <a:pt x="4228" y="19704"/>
                  <a:pt x="4215" y="19294"/>
                  <a:pt x="4185" y="19145"/>
                </a:cubicBezTo>
                <a:cubicBezTo>
                  <a:pt x="4155" y="18999"/>
                  <a:pt x="4116" y="18598"/>
                  <a:pt x="4113" y="18423"/>
                </a:cubicBezTo>
                <a:cubicBezTo>
                  <a:pt x="4112" y="18286"/>
                  <a:pt x="4136" y="18156"/>
                  <a:pt x="4164" y="18156"/>
                </a:cubicBezTo>
                <a:cubicBezTo>
                  <a:pt x="4200" y="18156"/>
                  <a:pt x="4373" y="17809"/>
                  <a:pt x="4408" y="17665"/>
                </a:cubicBezTo>
                <a:cubicBezTo>
                  <a:pt x="4442" y="17527"/>
                  <a:pt x="4448" y="17458"/>
                  <a:pt x="4448" y="17203"/>
                </a:cubicBezTo>
                <a:cubicBezTo>
                  <a:pt x="4448" y="17008"/>
                  <a:pt x="4455" y="16876"/>
                  <a:pt x="4469" y="16824"/>
                </a:cubicBezTo>
                <a:cubicBezTo>
                  <a:pt x="4490" y="16748"/>
                  <a:pt x="4491" y="16749"/>
                  <a:pt x="4507" y="16859"/>
                </a:cubicBezTo>
                <a:cubicBezTo>
                  <a:pt x="4516" y="16922"/>
                  <a:pt x="4568" y="17097"/>
                  <a:pt x="4623" y="17246"/>
                </a:cubicBezTo>
                <a:lnTo>
                  <a:pt x="4723" y="17517"/>
                </a:lnTo>
                <a:lnTo>
                  <a:pt x="4713" y="17820"/>
                </a:lnTo>
                <a:cubicBezTo>
                  <a:pt x="4707" y="18011"/>
                  <a:pt x="4694" y="18163"/>
                  <a:pt x="4676" y="18232"/>
                </a:cubicBezTo>
                <a:cubicBezTo>
                  <a:pt x="4661" y="18291"/>
                  <a:pt x="4640" y="18401"/>
                  <a:pt x="4629" y="18475"/>
                </a:cubicBezTo>
                <a:cubicBezTo>
                  <a:pt x="4602" y="18655"/>
                  <a:pt x="4628" y="18899"/>
                  <a:pt x="4686" y="19010"/>
                </a:cubicBezTo>
                <a:cubicBezTo>
                  <a:pt x="4749" y="19132"/>
                  <a:pt x="4961" y="19264"/>
                  <a:pt x="5155" y="19302"/>
                </a:cubicBezTo>
                <a:cubicBezTo>
                  <a:pt x="5317" y="19333"/>
                  <a:pt x="6133" y="19318"/>
                  <a:pt x="6285" y="19280"/>
                </a:cubicBezTo>
                <a:cubicBezTo>
                  <a:pt x="6322" y="19271"/>
                  <a:pt x="6397" y="19254"/>
                  <a:pt x="6450" y="19241"/>
                </a:cubicBezTo>
                <a:cubicBezTo>
                  <a:pt x="6504" y="19228"/>
                  <a:pt x="6606" y="19199"/>
                  <a:pt x="6676" y="19177"/>
                </a:cubicBezTo>
                <a:cubicBezTo>
                  <a:pt x="6792" y="19140"/>
                  <a:pt x="7026" y="19092"/>
                  <a:pt x="7361" y="19037"/>
                </a:cubicBezTo>
                <a:cubicBezTo>
                  <a:pt x="7682" y="18984"/>
                  <a:pt x="7765" y="18966"/>
                  <a:pt x="7912" y="18910"/>
                </a:cubicBezTo>
                <a:cubicBezTo>
                  <a:pt x="8214" y="18797"/>
                  <a:pt x="8362" y="18632"/>
                  <a:pt x="8393" y="18378"/>
                </a:cubicBezTo>
                <a:cubicBezTo>
                  <a:pt x="8412" y="18221"/>
                  <a:pt x="8401" y="17939"/>
                  <a:pt x="8371" y="17809"/>
                </a:cubicBezTo>
                <a:cubicBezTo>
                  <a:pt x="8343" y="17687"/>
                  <a:pt x="8303" y="17285"/>
                  <a:pt x="8303" y="17124"/>
                </a:cubicBezTo>
                <a:cubicBezTo>
                  <a:pt x="8303" y="17001"/>
                  <a:pt x="8312" y="16966"/>
                  <a:pt x="8382" y="16834"/>
                </a:cubicBezTo>
                <a:cubicBezTo>
                  <a:pt x="8468" y="16673"/>
                  <a:pt x="8518" y="16471"/>
                  <a:pt x="8535" y="16219"/>
                </a:cubicBezTo>
                <a:cubicBezTo>
                  <a:pt x="8541" y="16131"/>
                  <a:pt x="8551" y="16030"/>
                  <a:pt x="8558" y="15993"/>
                </a:cubicBezTo>
                <a:cubicBezTo>
                  <a:pt x="8574" y="15910"/>
                  <a:pt x="8613" y="15495"/>
                  <a:pt x="8627" y="15261"/>
                </a:cubicBezTo>
                <a:cubicBezTo>
                  <a:pt x="8632" y="15165"/>
                  <a:pt x="8647" y="15028"/>
                  <a:pt x="8660" y="14958"/>
                </a:cubicBezTo>
                <a:cubicBezTo>
                  <a:pt x="8682" y="14837"/>
                  <a:pt x="8685" y="14835"/>
                  <a:pt x="8704" y="14907"/>
                </a:cubicBezTo>
                <a:cubicBezTo>
                  <a:pt x="8723" y="14976"/>
                  <a:pt x="8742" y="15130"/>
                  <a:pt x="8788" y="15599"/>
                </a:cubicBezTo>
                <a:cubicBezTo>
                  <a:pt x="8820" y="15913"/>
                  <a:pt x="8857" y="16057"/>
                  <a:pt x="8954" y="16246"/>
                </a:cubicBezTo>
                <a:cubicBezTo>
                  <a:pt x="9094" y="16516"/>
                  <a:pt x="9091" y="16495"/>
                  <a:pt x="9061" y="16893"/>
                </a:cubicBezTo>
                <a:cubicBezTo>
                  <a:pt x="9047" y="17081"/>
                  <a:pt x="9023" y="17291"/>
                  <a:pt x="9008" y="17359"/>
                </a:cubicBezTo>
                <a:cubicBezTo>
                  <a:pt x="8970" y="17528"/>
                  <a:pt x="8972" y="17803"/>
                  <a:pt x="9011" y="17903"/>
                </a:cubicBezTo>
                <a:cubicBezTo>
                  <a:pt x="9054" y="18011"/>
                  <a:pt x="9260" y="18184"/>
                  <a:pt x="9436" y="18260"/>
                </a:cubicBezTo>
                <a:cubicBezTo>
                  <a:pt x="9614" y="18336"/>
                  <a:pt x="10302" y="18357"/>
                  <a:pt x="10960" y="18307"/>
                </a:cubicBezTo>
                <a:cubicBezTo>
                  <a:pt x="11200" y="18289"/>
                  <a:pt x="11509" y="18266"/>
                  <a:pt x="11646" y="18256"/>
                </a:cubicBezTo>
                <a:cubicBezTo>
                  <a:pt x="12054" y="18228"/>
                  <a:pt x="12205" y="18200"/>
                  <a:pt x="12300" y="18137"/>
                </a:cubicBezTo>
                <a:cubicBezTo>
                  <a:pt x="12350" y="18104"/>
                  <a:pt x="12429" y="18057"/>
                  <a:pt x="12475" y="18033"/>
                </a:cubicBezTo>
                <a:cubicBezTo>
                  <a:pt x="12529" y="18005"/>
                  <a:pt x="12578" y="17946"/>
                  <a:pt x="12614" y="17865"/>
                </a:cubicBezTo>
                <a:cubicBezTo>
                  <a:pt x="12661" y="17761"/>
                  <a:pt x="12670" y="17715"/>
                  <a:pt x="12670" y="17583"/>
                </a:cubicBezTo>
                <a:cubicBezTo>
                  <a:pt x="12670" y="17398"/>
                  <a:pt x="12648" y="17227"/>
                  <a:pt x="12610" y="17113"/>
                </a:cubicBezTo>
                <a:cubicBezTo>
                  <a:pt x="12583" y="17029"/>
                  <a:pt x="12534" y="16563"/>
                  <a:pt x="12534" y="16383"/>
                </a:cubicBezTo>
                <a:cubicBezTo>
                  <a:pt x="12534" y="16326"/>
                  <a:pt x="12548" y="16258"/>
                  <a:pt x="12568" y="16222"/>
                </a:cubicBezTo>
                <a:cubicBezTo>
                  <a:pt x="12689" y="16001"/>
                  <a:pt x="12817" y="15383"/>
                  <a:pt x="12858" y="14822"/>
                </a:cubicBezTo>
                <a:cubicBezTo>
                  <a:pt x="12871" y="14642"/>
                  <a:pt x="12888" y="14416"/>
                  <a:pt x="12896" y="14321"/>
                </a:cubicBezTo>
                <a:cubicBezTo>
                  <a:pt x="12922" y="14008"/>
                  <a:pt x="12916" y="13956"/>
                  <a:pt x="12846" y="13846"/>
                </a:cubicBezTo>
                <a:cubicBezTo>
                  <a:pt x="12773" y="13729"/>
                  <a:pt x="12580" y="13513"/>
                  <a:pt x="12459" y="13413"/>
                </a:cubicBezTo>
                <a:lnTo>
                  <a:pt x="12376" y="13344"/>
                </a:lnTo>
                <a:lnTo>
                  <a:pt x="12375" y="13061"/>
                </a:lnTo>
                <a:cubicBezTo>
                  <a:pt x="12375" y="12905"/>
                  <a:pt x="12370" y="12709"/>
                  <a:pt x="12363" y="12625"/>
                </a:cubicBezTo>
                <a:cubicBezTo>
                  <a:pt x="12349" y="12426"/>
                  <a:pt x="12252" y="12161"/>
                  <a:pt x="12131" y="11986"/>
                </a:cubicBezTo>
                <a:cubicBezTo>
                  <a:pt x="12079" y="11911"/>
                  <a:pt x="11998" y="11750"/>
                  <a:pt x="11952" y="11626"/>
                </a:cubicBezTo>
                <a:lnTo>
                  <a:pt x="11867" y="11402"/>
                </a:lnTo>
                <a:lnTo>
                  <a:pt x="11877" y="11108"/>
                </a:lnTo>
                <a:cubicBezTo>
                  <a:pt x="11882" y="10946"/>
                  <a:pt x="11890" y="10768"/>
                  <a:pt x="11895" y="10712"/>
                </a:cubicBezTo>
                <a:cubicBezTo>
                  <a:pt x="11920" y="10436"/>
                  <a:pt x="11926" y="9279"/>
                  <a:pt x="11906" y="8747"/>
                </a:cubicBezTo>
                <a:cubicBezTo>
                  <a:pt x="11863" y="7621"/>
                  <a:pt x="11824" y="7191"/>
                  <a:pt x="11697" y="6470"/>
                </a:cubicBezTo>
                <a:cubicBezTo>
                  <a:pt x="11637" y="6130"/>
                  <a:pt x="11622" y="6075"/>
                  <a:pt x="11530" y="5887"/>
                </a:cubicBezTo>
                <a:cubicBezTo>
                  <a:pt x="11474" y="5773"/>
                  <a:pt x="11416" y="5680"/>
                  <a:pt x="11400" y="5680"/>
                </a:cubicBezTo>
                <a:cubicBezTo>
                  <a:pt x="11385" y="5680"/>
                  <a:pt x="11341" y="5644"/>
                  <a:pt x="11302" y="5600"/>
                </a:cubicBezTo>
                <a:cubicBezTo>
                  <a:pt x="11263" y="5556"/>
                  <a:pt x="11188" y="5489"/>
                  <a:pt x="11134" y="5453"/>
                </a:cubicBezTo>
                <a:cubicBezTo>
                  <a:pt x="10963" y="5338"/>
                  <a:pt x="10906" y="5087"/>
                  <a:pt x="10968" y="4729"/>
                </a:cubicBezTo>
                <a:cubicBezTo>
                  <a:pt x="11042" y="4301"/>
                  <a:pt x="11094" y="4327"/>
                  <a:pt x="11110" y="4801"/>
                </a:cubicBezTo>
                <a:cubicBezTo>
                  <a:pt x="11119" y="5061"/>
                  <a:pt x="11125" y="5107"/>
                  <a:pt x="11149" y="5107"/>
                </a:cubicBezTo>
                <a:cubicBezTo>
                  <a:pt x="11196" y="5107"/>
                  <a:pt x="11220" y="4997"/>
                  <a:pt x="11238" y="4709"/>
                </a:cubicBezTo>
                <a:cubicBezTo>
                  <a:pt x="11247" y="4556"/>
                  <a:pt x="11265" y="4266"/>
                  <a:pt x="11278" y="4064"/>
                </a:cubicBezTo>
                <a:cubicBezTo>
                  <a:pt x="11308" y="3606"/>
                  <a:pt x="11320" y="3216"/>
                  <a:pt x="11309" y="3091"/>
                </a:cubicBezTo>
                <a:cubicBezTo>
                  <a:pt x="11304" y="3036"/>
                  <a:pt x="11280" y="2972"/>
                  <a:pt x="11251" y="2937"/>
                </a:cubicBezTo>
                <a:cubicBezTo>
                  <a:pt x="11207" y="2885"/>
                  <a:pt x="11201" y="2858"/>
                  <a:pt x="11200" y="2710"/>
                </a:cubicBezTo>
                <a:cubicBezTo>
                  <a:pt x="11195" y="2205"/>
                  <a:pt x="11148" y="1946"/>
                  <a:pt x="11020" y="1718"/>
                </a:cubicBezTo>
                <a:cubicBezTo>
                  <a:pt x="10966" y="1620"/>
                  <a:pt x="10922" y="1513"/>
                  <a:pt x="10922" y="1474"/>
                </a:cubicBezTo>
                <a:cubicBezTo>
                  <a:pt x="10921" y="1392"/>
                  <a:pt x="10869" y="1063"/>
                  <a:pt x="10818" y="824"/>
                </a:cubicBezTo>
                <a:cubicBezTo>
                  <a:pt x="10797" y="722"/>
                  <a:pt x="10761" y="624"/>
                  <a:pt x="10731" y="584"/>
                </a:cubicBezTo>
                <a:cubicBezTo>
                  <a:pt x="10693" y="535"/>
                  <a:pt x="10682" y="501"/>
                  <a:pt x="10690" y="450"/>
                </a:cubicBezTo>
                <a:cubicBezTo>
                  <a:pt x="10714" y="290"/>
                  <a:pt x="10712" y="246"/>
                  <a:pt x="10674" y="123"/>
                </a:cubicBezTo>
                <a:cubicBezTo>
                  <a:pt x="10647" y="37"/>
                  <a:pt x="10625" y="-5"/>
                  <a:pt x="10604" y="0"/>
                </a:cubicBezTo>
                <a:close/>
                <a:moveTo>
                  <a:pt x="15663" y="93"/>
                </a:moveTo>
                <a:cubicBezTo>
                  <a:pt x="15634" y="83"/>
                  <a:pt x="15603" y="140"/>
                  <a:pt x="15574" y="266"/>
                </a:cubicBezTo>
                <a:cubicBezTo>
                  <a:pt x="15547" y="388"/>
                  <a:pt x="15544" y="427"/>
                  <a:pt x="15559" y="493"/>
                </a:cubicBezTo>
                <a:cubicBezTo>
                  <a:pt x="15580" y="582"/>
                  <a:pt x="15559" y="689"/>
                  <a:pt x="15521" y="689"/>
                </a:cubicBezTo>
                <a:cubicBezTo>
                  <a:pt x="15510" y="689"/>
                  <a:pt x="15500" y="710"/>
                  <a:pt x="15500" y="737"/>
                </a:cubicBezTo>
                <a:cubicBezTo>
                  <a:pt x="15500" y="763"/>
                  <a:pt x="15489" y="819"/>
                  <a:pt x="15475" y="861"/>
                </a:cubicBezTo>
                <a:cubicBezTo>
                  <a:pt x="15461" y="902"/>
                  <a:pt x="15449" y="968"/>
                  <a:pt x="15448" y="1009"/>
                </a:cubicBezTo>
                <a:cubicBezTo>
                  <a:pt x="15447" y="1049"/>
                  <a:pt x="15431" y="1123"/>
                  <a:pt x="15413" y="1172"/>
                </a:cubicBezTo>
                <a:cubicBezTo>
                  <a:pt x="15395" y="1222"/>
                  <a:pt x="15380" y="1299"/>
                  <a:pt x="15380" y="1345"/>
                </a:cubicBezTo>
                <a:cubicBezTo>
                  <a:pt x="15380" y="1390"/>
                  <a:pt x="15369" y="1473"/>
                  <a:pt x="15356" y="1527"/>
                </a:cubicBezTo>
                <a:cubicBezTo>
                  <a:pt x="15342" y="1585"/>
                  <a:pt x="15336" y="1661"/>
                  <a:pt x="15342" y="1710"/>
                </a:cubicBezTo>
                <a:cubicBezTo>
                  <a:pt x="15352" y="1798"/>
                  <a:pt x="15327" y="1843"/>
                  <a:pt x="15242" y="1893"/>
                </a:cubicBezTo>
                <a:cubicBezTo>
                  <a:pt x="15195" y="1920"/>
                  <a:pt x="15113" y="2130"/>
                  <a:pt x="15091" y="2281"/>
                </a:cubicBezTo>
                <a:cubicBezTo>
                  <a:pt x="15083" y="2339"/>
                  <a:pt x="15075" y="2543"/>
                  <a:pt x="15074" y="2733"/>
                </a:cubicBezTo>
                <a:cubicBezTo>
                  <a:pt x="15071" y="3065"/>
                  <a:pt x="15070" y="3080"/>
                  <a:pt x="15034" y="3103"/>
                </a:cubicBezTo>
                <a:cubicBezTo>
                  <a:pt x="14969" y="3144"/>
                  <a:pt x="14967" y="3288"/>
                  <a:pt x="15018" y="4269"/>
                </a:cubicBezTo>
                <a:cubicBezTo>
                  <a:pt x="15058" y="5050"/>
                  <a:pt x="15068" y="5178"/>
                  <a:pt x="15096" y="5241"/>
                </a:cubicBezTo>
                <a:cubicBezTo>
                  <a:pt x="15141" y="5342"/>
                  <a:pt x="15160" y="5283"/>
                  <a:pt x="15184" y="4962"/>
                </a:cubicBezTo>
                <a:cubicBezTo>
                  <a:pt x="15196" y="4814"/>
                  <a:pt x="15210" y="4686"/>
                  <a:pt x="15216" y="4676"/>
                </a:cubicBezTo>
                <a:cubicBezTo>
                  <a:pt x="15221" y="4666"/>
                  <a:pt x="15238" y="4708"/>
                  <a:pt x="15252" y="4770"/>
                </a:cubicBezTo>
                <a:cubicBezTo>
                  <a:pt x="15267" y="4831"/>
                  <a:pt x="15296" y="4920"/>
                  <a:pt x="15316" y="4967"/>
                </a:cubicBezTo>
                <a:cubicBezTo>
                  <a:pt x="15351" y="5044"/>
                  <a:pt x="15353" y="5069"/>
                  <a:pt x="15343" y="5249"/>
                </a:cubicBezTo>
                <a:cubicBezTo>
                  <a:pt x="15330" y="5481"/>
                  <a:pt x="15268" y="5680"/>
                  <a:pt x="15209" y="5680"/>
                </a:cubicBezTo>
                <a:cubicBezTo>
                  <a:pt x="15030" y="5680"/>
                  <a:pt x="14776" y="6007"/>
                  <a:pt x="14623" y="6436"/>
                </a:cubicBezTo>
                <a:cubicBezTo>
                  <a:pt x="14520" y="6723"/>
                  <a:pt x="14505" y="6805"/>
                  <a:pt x="14437" y="7459"/>
                </a:cubicBezTo>
                <a:cubicBezTo>
                  <a:pt x="14368" y="8118"/>
                  <a:pt x="14355" y="8360"/>
                  <a:pt x="14347" y="9177"/>
                </a:cubicBezTo>
                <a:cubicBezTo>
                  <a:pt x="14337" y="10160"/>
                  <a:pt x="14329" y="10270"/>
                  <a:pt x="14207" y="11074"/>
                </a:cubicBezTo>
                <a:cubicBezTo>
                  <a:pt x="14069" y="11982"/>
                  <a:pt x="14031" y="12184"/>
                  <a:pt x="13998" y="12185"/>
                </a:cubicBezTo>
                <a:cubicBezTo>
                  <a:pt x="13880" y="12185"/>
                  <a:pt x="13738" y="12815"/>
                  <a:pt x="13738" y="13338"/>
                </a:cubicBezTo>
                <a:cubicBezTo>
                  <a:pt x="13738" y="13490"/>
                  <a:pt x="13733" y="13542"/>
                  <a:pt x="13712" y="13562"/>
                </a:cubicBezTo>
                <a:cubicBezTo>
                  <a:pt x="13698" y="13576"/>
                  <a:pt x="13677" y="13607"/>
                  <a:pt x="13666" y="13630"/>
                </a:cubicBezTo>
                <a:cubicBezTo>
                  <a:pt x="13642" y="13681"/>
                  <a:pt x="13599" y="13702"/>
                  <a:pt x="13532" y="13699"/>
                </a:cubicBezTo>
                <a:cubicBezTo>
                  <a:pt x="13453" y="13696"/>
                  <a:pt x="13289" y="13894"/>
                  <a:pt x="13265" y="14021"/>
                </a:cubicBezTo>
                <a:cubicBezTo>
                  <a:pt x="13224" y="14236"/>
                  <a:pt x="13220" y="14431"/>
                  <a:pt x="13254" y="14555"/>
                </a:cubicBezTo>
                <a:cubicBezTo>
                  <a:pt x="13285" y="14669"/>
                  <a:pt x="13288" y="14763"/>
                  <a:pt x="13282" y="15313"/>
                </a:cubicBezTo>
                <a:cubicBezTo>
                  <a:pt x="13278" y="15692"/>
                  <a:pt x="13395" y="16111"/>
                  <a:pt x="13587" y="16399"/>
                </a:cubicBezTo>
                <a:cubicBezTo>
                  <a:pt x="13655" y="16502"/>
                  <a:pt x="13656" y="16504"/>
                  <a:pt x="13652" y="16703"/>
                </a:cubicBezTo>
                <a:cubicBezTo>
                  <a:pt x="13650" y="16821"/>
                  <a:pt x="13629" y="17016"/>
                  <a:pt x="13602" y="17173"/>
                </a:cubicBezTo>
                <a:cubicBezTo>
                  <a:pt x="13558" y="17437"/>
                  <a:pt x="13550" y="17535"/>
                  <a:pt x="13555" y="17758"/>
                </a:cubicBezTo>
                <a:cubicBezTo>
                  <a:pt x="13559" y="17926"/>
                  <a:pt x="13661" y="18084"/>
                  <a:pt x="13840" y="18198"/>
                </a:cubicBezTo>
                <a:cubicBezTo>
                  <a:pt x="13921" y="18249"/>
                  <a:pt x="14030" y="18325"/>
                  <a:pt x="14083" y="18367"/>
                </a:cubicBezTo>
                <a:cubicBezTo>
                  <a:pt x="14135" y="18409"/>
                  <a:pt x="14201" y="18442"/>
                  <a:pt x="14229" y="18442"/>
                </a:cubicBezTo>
                <a:cubicBezTo>
                  <a:pt x="14257" y="18442"/>
                  <a:pt x="14326" y="18460"/>
                  <a:pt x="14382" y="18482"/>
                </a:cubicBezTo>
                <a:cubicBezTo>
                  <a:pt x="14438" y="18504"/>
                  <a:pt x="14555" y="18540"/>
                  <a:pt x="14642" y="18563"/>
                </a:cubicBezTo>
                <a:cubicBezTo>
                  <a:pt x="14985" y="18654"/>
                  <a:pt x="15121" y="18693"/>
                  <a:pt x="15222" y="18731"/>
                </a:cubicBezTo>
                <a:cubicBezTo>
                  <a:pt x="15280" y="18753"/>
                  <a:pt x="15449" y="18799"/>
                  <a:pt x="15598" y="18833"/>
                </a:cubicBezTo>
                <a:cubicBezTo>
                  <a:pt x="16439" y="19021"/>
                  <a:pt x="16797" y="19058"/>
                  <a:pt x="16920" y="18970"/>
                </a:cubicBezTo>
                <a:cubicBezTo>
                  <a:pt x="17002" y="18912"/>
                  <a:pt x="17117" y="18773"/>
                  <a:pt x="17130" y="18716"/>
                </a:cubicBezTo>
                <a:cubicBezTo>
                  <a:pt x="17136" y="18690"/>
                  <a:pt x="17141" y="18548"/>
                  <a:pt x="17141" y="18402"/>
                </a:cubicBezTo>
                <a:cubicBezTo>
                  <a:pt x="17141" y="18198"/>
                  <a:pt x="17133" y="18096"/>
                  <a:pt x="17107" y="17969"/>
                </a:cubicBezTo>
                <a:cubicBezTo>
                  <a:pt x="17080" y="17841"/>
                  <a:pt x="17069" y="17715"/>
                  <a:pt x="17063" y="17427"/>
                </a:cubicBezTo>
                <a:cubicBezTo>
                  <a:pt x="17054" y="17057"/>
                  <a:pt x="17054" y="17050"/>
                  <a:pt x="17092" y="16980"/>
                </a:cubicBezTo>
                <a:cubicBezTo>
                  <a:pt x="17114" y="16940"/>
                  <a:pt x="17174" y="16802"/>
                  <a:pt x="17226" y="16671"/>
                </a:cubicBezTo>
                <a:cubicBezTo>
                  <a:pt x="17323" y="16425"/>
                  <a:pt x="17348" y="16419"/>
                  <a:pt x="17330" y="16646"/>
                </a:cubicBezTo>
                <a:cubicBezTo>
                  <a:pt x="17316" y="16819"/>
                  <a:pt x="17349" y="17168"/>
                  <a:pt x="17396" y="17338"/>
                </a:cubicBezTo>
                <a:cubicBezTo>
                  <a:pt x="17417" y="17417"/>
                  <a:pt x="17470" y="17582"/>
                  <a:pt x="17513" y="17706"/>
                </a:cubicBezTo>
                <a:cubicBezTo>
                  <a:pt x="17557" y="17830"/>
                  <a:pt x="17623" y="18025"/>
                  <a:pt x="17661" y="18140"/>
                </a:cubicBezTo>
                <a:lnTo>
                  <a:pt x="17729" y="18349"/>
                </a:lnTo>
                <a:lnTo>
                  <a:pt x="17709" y="18508"/>
                </a:lnTo>
                <a:cubicBezTo>
                  <a:pt x="17698" y="18595"/>
                  <a:pt x="17683" y="18742"/>
                  <a:pt x="17677" y="18832"/>
                </a:cubicBezTo>
                <a:cubicBezTo>
                  <a:pt x="17671" y="18922"/>
                  <a:pt x="17656" y="19027"/>
                  <a:pt x="17643" y="19066"/>
                </a:cubicBezTo>
                <a:cubicBezTo>
                  <a:pt x="17630" y="19105"/>
                  <a:pt x="17616" y="19225"/>
                  <a:pt x="17613" y="19333"/>
                </a:cubicBezTo>
                <a:cubicBezTo>
                  <a:pt x="17607" y="19500"/>
                  <a:pt x="17611" y="19549"/>
                  <a:pt x="17644" y="19655"/>
                </a:cubicBezTo>
                <a:cubicBezTo>
                  <a:pt x="17691" y="19807"/>
                  <a:pt x="17851" y="20043"/>
                  <a:pt x="17932" y="20082"/>
                </a:cubicBezTo>
                <a:cubicBezTo>
                  <a:pt x="18033" y="20130"/>
                  <a:pt x="18262" y="20286"/>
                  <a:pt x="18289" y="20326"/>
                </a:cubicBezTo>
                <a:cubicBezTo>
                  <a:pt x="18304" y="20346"/>
                  <a:pt x="18388" y="20401"/>
                  <a:pt x="18478" y="20448"/>
                </a:cubicBezTo>
                <a:cubicBezTo>
                  <a:pt x="18567" y="20494"/>
                  <a:pt x="18664" y="20549"/>
                  <a:pt x="18693" y="20569"/>
                </a:cubicBezTo>
                <a:cubicBezTo>
                  <a:pt x="18809" y="20652"/>
                  <a:pt x="19077" y="20788"/>
                  <a:pt x="19250" y="20852"/>
                </a:cubicBezTo>
                <a:cubicBezTo>
                  <a:pt x="19312" y="20875"/>
                  <a:pt x="19427" y="20933"/>
                  <a:pt x="19506" y="20980"/>
                </a:cubicBezTo>
                <a:cubicBezTo>
                  <a:pt x="19585" y="21027"/>
                  <a:pt x="19690" y="21082"/>
                  <a:pt x="19740" y="21103"/>
                </a:cubicBezTo>
                <a:cubicBezTo>
                  <a:pt x="19789" y="21123"/>
                  <a:pt x="19881" y="21169"/>
                  <a:pt x="19943" y="21203"/>
                </a:cubicBezTo>
                <a:cubicBezTo>
                  <a:pt x="20005" y="21237"/>
                  <a:pt x="20113" y="21293"/>
                  <a:pt x="20184" y="21327"/>
                </a:cubicBezTo>
                <a:cubicBezTo>
                  <a:pt x="20254" y="21361"/>
                  <a:pt x="20346" y="21407"/>
                  <a:pt x="20387" y="21428"/>
                </a:cubicBezTo>
                <a:cubicBezTo>
                  <a:pt x="20428" y="21448"/>
                  <a:pt x="20506" y="21466"/>
                  <a:pt x="20559" y="21467"/>
                </a:cubicBezTo>
                <a:cubicBezTo>
                  <a:pt x="20612" y="21468"/>
                  <a:pt x="20659" y="21480"/>
                  <a:pt x="20664" y="21494"/>
                </a:cubicBezTo>
                <a:cubicBezTo>
                  <a:pt x="20669" y="21509"/>
                  <a:pt x="20758" y="21510"/>
                  <a:pt x="20861" y="21498"/>
                </a:cubicBezTo>
                <a:cubicBezTo>
                  <a:pt x="21032" y="21476"/>
                  <a:pt x="21058" y="21462"/>
                  <a:pt x="21143" y="21349"/>
                </a:cubicBezTo>
                <a:cubicBezTo>
                  <a:pt x="21194" y="21280"/>
                  <a:pt x="21241" y="21202"/>
                  <a:pt x="21247" y="21176"/>
                </a:cubicBezTo>
                <a:cubicBezTo>
                  <a:pt x="21253" y="21150"/>
                  <a:pt x="21262" y="21001"/>
                  <a:pt x="21267" y="20845"/>
                </a:cubicBezTo>
                <a:cubicBezTo>
                  <a:pt x="21276" y="20582"/>
                  <a:pt x="21274" y="20551"/>
                  <a:pt x="21240" y="20445"/>
                </a:cubicBezTo>
                <a:cubicBezTo>
                  <a:pt x="21210" y="20351"/>
                  <a:pt x="21203" y="20284"/>
                  <a:pt x="21200" y="20052"/>
                </a:cubicBezTo>
                <a:cubicBezTo>
                  <a:pt x="21199" y="19898"/>
                  <a:pt x="21192" y="19714"/>
                  <a:pt x="21186" y="19642"/>
                </a:cubicBezTo>
                <a:cubicBezTo>
                  <a:pt x="21175" y="19519"/>
                  <a:pt x="21179" y="19504"/>
                  <a:pt x="21270" y="19315"/>
                </a:cubicBezTo>
                <a:cubicBezTo>
                  <a:pt x="21454" y="18934"/>
                  <a:pt x="21500" y="18797"/>
                  <a:pt x="21501" y="18621"/>
                </a:cubicBezTo>
                <a:cubicBezTo>
                  <a:pt x="21502" y="18533"/>
                  <a:pt x="21508" y="18439"/>
                  <a:pt x="21514" y="18410"/>
                </a:cubicBezTo>
                <a:cubicBezTo>
                  <a:pt x="21521" y="18380"/>
                  <a:pt x="21529" y="18182"/>
                  <a:pt x="21532" y="17969"/>
                </a:cubicBezTo>
                <a:cubicBezTo>
                  <a:pt x="21535" y="17709"/>
                  <a:pt x="21547" y="17508"/>
                  <a:pt x="21568" y="17359"/>
                </a:cubicBezTo>
                <a:cubicBezTo>
                  <a:pt x="21585" y="17236"/>
                  <a:pt x="21594" y="17103"/>
                  <a:pt x="21589" y="17063"/>
                </a:cubicBezTo>
                <a:cubicBezTo>
                  <a:pt x="21583" y="17023"/>
                  <a:pt x="21546" y="16885"/>
                  <a:pt x="21505" y="16756"/>
                </a:cubicBezTo>
                <a:cubicBezTo>
                  <a:pt x="21433" y="16527"/>
                  <a:pt x="21334" y="16338"/>
                  <a:pt x="21158" y="16091"/>
                </a:cubicBezTo>
                <a:lnTo>
                  <a:pt x="21070" y="15968"/>
                </a:lnTo>
                <a:lnTo>
                  <a:pt x="21064" y="15617"/>
                </a:lnTo>
                <a:cubicBezTo>
                  <a:pt x="21061" y="15380"/>
                  <a:pt x="21044" y="15143"/>
                  <a:pt x="21014" y="14881"/>
                </a:cubicBezTo>
                <a:cubicBezTo>
                  <a:pt x="20990" y="14669"/>
                  <a:pt x="20962" y="14403"/>
                  <a:pt x="20952" y="14291"/>
                </a:cubicBezTo>
                <a:cubicBezTo>
                  <a:pt x="20942" y="14179"/>
                  <a:pt x="20929" y="14068"/>
                  <a:pt x="20923" y="14045"/>
                </a:cubicBezTo>
                <a:cubicBezTo>
                  <a:pt x="20898" y="13959"/>
                  <a:pt x="20891" y="13767"/>
                  <a:pt x="20908" y="13622"/>
                </a:cubicBezTo>
                <a:cubicBezTo>
                  <a:pt x="20917" y="13540"/>
                  <a:pt x="20941" y="13358"/>
                  <a:pt x="20961" y="13218"/>
                </a:cubicBezTo>
                <a:cubicBezTo>
                  <a:pt x="20980" y="13077"/>
                  <a:pt x="21001" y="12884"/>
                  <a:pt x="21006" y="12788"/>
                </a:cubicBezTo>
                <a:cubicBezTo>
                  <a:pt x="21012" y="12692"/>
                  <a:pt x="21030" y="12561"/>
                  <a:pt x="21047" y="12496"/>
                </a:cubicBezTo>
                <a:cubicBezTo>
                  <a:pt x="21076" y="12380"/>
                  <a:pt x="21081" y="12309"/>
                  <a:pt x="21116" y="11447"/>
                </a:cubicBezTo>
                <a:cubicBezTo>
                  <a:pt x="21158" y="10436"/>
                  <a:pt x="21120" y="9204"/>
                  <a:pt x="21030" y="8646"/>
                </a:cubicBezTo>
                <a:cubicBezTo>
                  <a:pt x="20945" y="8118"/>
                  <a:pt x="20878" y="7947"/>
                  <a:pt x="20560" y="7440"/>
                </a:cubicBezTo>
                <a:cubicBezTo>
                  <a:pt x="20341" y="7091"/>
                  <a:pt x="20310" y="7024"/>
                  <a:pt x="20299" y="6866"/>
                </a:cubicBezTo>
                <a:cubicBezTo>
                  <a:pt x="20280" y="6618"/>
                  <a:pt x="20374" y="6166"/>
                  <a:pt x="20431" y="6226"/>
                </a:cubicBezTo>
                <a:cubicBezTo>
                  <a:pt x="20450" y="6245"/>
                  <a:pt x="20455" y="6325"/>
                  <a:pt x="20455" y="6639"/>
                </a:cubicBezTo>
                <a:cubicBezTo>
                  <a:pt x="20455" y="6854"/>
                  <a:pt x="20458" y="7030"/>
                  <a:pt x="20463" y="7030"/>
                </a:cubicBezTo>
                <a:cubicBezTo>
                  <a:pt x="20467" y="7030"/>
                  <a:pt x="20491" y="7002"/>
                  <a:pt x="20515" y="6968"/>
                </a:cubicBezTo>
                <a:cubicBezTo>
                  <a:pt x="20554" y="6913"/>
                  <a:pt x="20566" y="6847"/>
                  <a:pt x="20614" y="6426"/>
                </a:cubicBezTo>
                <a:cubicBezTo>
                  <a:pt x="20644" y="6162"/>
                  <a:pt x="20692" y="5749"/>
                  <a:pt x="20720" y="5507"/>
                </a:cubicBezTo>
                <a:cubicBezTo>
                  <a:pt x="20748" y="5266"/>
                  <a:pt x="20771" y="5016"/>
                  <a:pt x="20771" y="4953"/>
                </a:cubicBezTo>
                <a:cubicBezTo>
                  <a:pt x="20771" y="4808"/>
                  <a:pt x="20732" y="4657"/>
                  <a:pt x="20696" y="4657"/>
                </a:cubicBezTo>
                <a:cubicBezTo>
                  <a:pt x="20652" y="4657"/>
                  <a:pt x="20646" y="4594"/>
                  <a:pt x="20648" y="4154"/>
                </a:cubicBezTo>
                <a:cubicBezTo>
                  <a:pt x="20649" y="3793"/>
                  <a:pt x="20645" y="3718"/>
                  <a:pt x="20610" y="3521"/>
                </a:cubicBezTo>
                <a:cubicBezTo>
                  <a:pt x="20580" y="3349"/>
                  <a:pt x="20554" y="3269"/>
                  <a:pt x="20498" y="3174"/>
                </a:cubicBezTo>
                <a:cubicBezTo>
                  <a:pt x="20438" y="3073"/>
                  <a:pt x="20425" y="3028"/>
                  <a:pt x="20425" y="2935"/>
                </a:cubicBezTo>
                <a:cubicBezTo>
                  <a:pt x="20425" y="2598"/>
                  <a:pt x="20358" y="2090"/>
                  <a:pt x="20294" y="1941"/>
                </a:cubicBezTo>
                <a:cubicBezTo>
                  <a:pt x="20256" y="1853"/>
                  <a:pt x="20255" y="1837"/>
                  <a:pt x="20273" y="1721"/>
                </a:cubicBezTo>
                <a:cubicBezTo>
                  <a:pt x="20289" y="1613"/>
                  <a:pt x="20288" y="1572"/>
                  <a:pt x="20262" y="1412"/>
                </a:cubicBezTo>
                <a:cubicBezTo>
                  <a:pt x="20230" y="1220"/>
                  <a:pt x="20187" y="1123"/>
                  <a:pt x="20149" y="1163"/>
                </a:cubicBezTo>
                <a:cubicBezTo>
                  <a:pt x="20136" y="1176"/>
                  <a:pt x="20107" y="1262"/>
                  <a:pt x="20085" y="1355"/>
                </a:cubicBezTo>
                <a:cubicBezTo>
                  <a:pt x="20048" y="1503"/>
                  <a:pt x="20046" y="1538"/>
                  <a:pt x="20061" y="1646"/>
                </a:cubicBezTo>
                <a:cubicBezTo>
                  <a:pt x="20075" y="1746"/>
                  <a:pt x="20073" y="1781"/>
                  <a:pt x="20053" y="1842"/>
                </a:cubicBezTo>
                <a:cubicBezTo>
                  <a:pt x="20040" y="1883"/>
                  <a:pt x="20022" y="1916"/>
                  <a:pt x="20015" y="1916"/>
                </a:cubicBezTo>
                <a:cubicBezTo>
                  <a:pt x="19998" y="1916"/>
                  <a:pt x="19928" y="2120"/>
                  <a:pt x="19928" y="2168"/>
                </a:cubicBezTo>
                <a:cubicBezTo>
                  <a:pt x="19928" y="2187"/>
                  <a:pt x="19904" y="2272"/>
                  <a:pt x="19874" y="2356"/>
                </a:cubicBezTo>
                <a:cubicBezTo>
                  <a:pt x="19837" y="2465"/>
                  <a:pt x="19823" y="2534"/>
                  <a:pt x="19829" y="2595"/>
                </a:cubicBezTo>
                <a:cubicBezTo>
                  <a:pt x="19834" y="2651"/>
                  <a:pt x="19826" y="2710"/>
                  <a:pt x="19806" y="2759"/>
                </a:cubicBezTo>
                <a:cubicBezTo>
                  <a:pt x="19783" y="2815"/>
                  <a:pt x="19777" y="2865"/>
                  <a:pt x="19783" y="2949"/>
                </a:cubicBezTo>
                <a:cubicBezTo>
                  <a:pt x="19790" y="3042"/>
                  <a:pt x="19785" y="3072"/>
                  <a:pt x="19758" y="3099"/>
                </a:cubicBezTo>
                <a:cubicBezTo>
                  <a:pt x="19739" y="3118"/>
                  <a:pt x="19716" y="3125"/>
                  <a:pt x="19707" y="3115"/>
                </a:cubicBezTo>
                <a:cubicBezTo>
                  <a:pt x="19683" y="3091"/>
                  <a:pt x="19599" y="3211"/>
                  <a:pt x="19546" y="3343"/>
                </a:cubicBezTo>
                <a:cubicBezTo>
                  <a:pt x="19479" y="3514"/>
                  <a:pt x="19465" y="3625"/>
                  <a:pt x="19467" y="3982"/>
                </a:cubicBezTo>
                <a:cubicBezTo>
                  <a:pt x="19469" y="4277"/>
                  <a:pt x="19465" y="4321"/>
                  <a:pt x="19432" y="4422"/>
                </a:cubicBezTo>
                <a:cubicBezTo>
                  <a:pt x="19395" y="4535"/>
                  <a:pt x="19395" y="4535"/>
                  <a:pt x="19413" y="4933"/>
                </a:cubicBezTo>
                <a:cubicBezTo>
                  <a:pt x="19423" y="5152"/>
                  <a:pt x="19438" y="5578"/>
                  <a:pt x="19447" y="5879"/>
                </a:cubicBezTo>
                <a:cubicBezTo>
                  <a:pt x="19463" y="6432"/>
                  <a:pt x="19485" y="6704"/>
                  <a:pt x="19515" y="6731"/>
                </a:cubicBezTo>
                <a:cubicBezTo>
                  <a:pt x="19529" y="6744"/>
                  <a:pt x="19545" y="6664"/>
                  <a:pt x="19600" y="6293"/>
                </a:cubicBezTo>
                <a:cubicBezTo>
                  <a:pt x="19614" y="6196"/>
                  <a:pt x="19616" y="6195"/>
                  <a:pt x="19632" y="6269"/>
                </a:cubicBezTo>
                <a:cubicBezTo>
                  <a:pt x="19642" y="6313"/>
                  <a:pt x="19672" y="6420"/>
                  <a:pt x="19701" y="6507"/>
                </a:cubicBezTo>
                <a:cubicBezTo>
                  <a:pt x="19748" y="6652"/>
                  <a:pt x="19751" y="6679"/>
                  <a:pt x="19738" y="6813"/>
                </a:cubicBezTo>
                <a:cubicBezTo>
                  <a:pt x="19719" y="7019"/>
                  <a:pt x="19667" y="7109"/>
                  <a:pt x="19559" y="7127"/>
                </a:cubicBezTo>
                <a:cubicBezTo>
                  <a:pt x="19418" y="7150"/>
                  <a:pt x="19245" y="7280"/>
                  <a:pt x="19114" y="7459"/>
                </a:cubicBezTo>
                <a:cubicBezTo>
                  <a:pt x="19035" y="7569"/>
                  <a:pt x="18896" y="7983"/>
                  <a:pt x="18849" y="8252"/>
                </a:cubicBezTo>
                <a:cubicBezTo>
                  <a:pt x="18797" y="8550"/>
                  <a:pt x="18695" y="9320"/>
                  <a:pt x="18680" y="9532"/>
                </a:cubicBezTo>
                <a:cubicBezTo>
                  <a:pt x="18671" y="9652"/>
                  <a:pt x="18660" y="10026"/>
                  <a:pt x="18655" y="10363"/>
                </a:cubicBezTo>
                <a:cubicBezTo>
                  <a:pt x="18651" y="10701"/>
                  <a:pt x="18638" y="11207"/>
                  <a:pt x="18627" y="11489"/>
                </a:cubicBezTo>
                <a:cubicBezTo>
                  <a:pt x="18606" y="12024"/>
                  <a:pt x="18608" y="12172"/>
                  <a:pt x="18635" y="12462"/>
                </a:cubicBezTo>
                <a:cubicBezTo>
                  <a:pt x="18649" y="12606"/>
                  <a:pt x="18663" y="12653"/>
                  <a:pt x="18711" y="12720"/>
                </a:cubicBezTo>
                <a:cubicBezTo>
                  <a:pt x="18767" y="12798"/>
                  <a:pt x="18825" y="12801"/>
                  <a:pt x="18907" y="12733"/>
                </a:cubicBezTo>
                <a:cubicBezTo>
                  <a:pt x="18921" y="12721"/>
                  <a:pt x="18989" y="12534"/>
                  <a:pt x="19059" y="12315"/>
                </a:cubicBezTo>
                <a:cubicBezTo>
                  <a:pt x="19129" y="12097"/>
                  <a:pt x="19203" y="11877"/>
                  <a:pt x="19223" y="11826"/>
                </a:cubicBezTo>
                <a:lnTo>
                  <a:pt x="19260" y="11733"/>
                </a:lnTo>
                <a:lnTo>
                  <a:pt x="19292" y="11855"/>
                </a:lnTo>
                <a:cubicBezTo>
                  <a:pt x="19332" y="12000"/>
                  <a:pt x="19333" y="12060"/>
                  <a:pt x="19301" y="12441"/>
                </a:cubicBezTo>
                <a:cubicBezTo>
                  <a:pt x="19256" y="12974"/>
                  <a:pt x="19171" y="13162"/>
                  <a:pt x="18910" y="13310"/>
                </a:cubicBezTo>
                <a:cubicBezTo>
                  <a:pt x="18811" y="13366"/>
                  <a:pt x="18714" y="13432"/>
                  <a:pt x="18693" y="13458"/>
                </a:cubicBezTo>
                <a:cubicBezTo>
                  <a:pt x="18647" y="13515"/>
                  <a:pt x="18361" y="13647"/>
                  <a:pt x="18219" y="13678"/>
                </a:cubicBezTo>
                <a:cubicBezTo>
                  <a:pt x="18100" y="13703"/>
                  <a:pt x="17985" y="13802"/>
                  <a:pt x="17985" y="13877"/>
                </a:cubicBezTo>
                <a:cubicBezTo>
                  <a:pt x="17985" y="13905"/>
                  <a:pt x="17962" y="13988"/>
                  <a:pt x="17933" y="14063"/>
                </a:cubicBezTo>
                <a:cubicBezTo>
                  <a:pt x="17862" y="14249"/>
                  <a:pt x="17822" y="14590"/>
                  <a:pt x="17848" y="14784"/>
                </a:cubicBezTo>
                <a:cubicBezTo>
                  <a:pt x="17861" y="14885"/>
                  <a:pt x="17862" y="14944"/>
                  <a:pt x="17850" y="15005"/>
                </a:cubicBezTo>
                <a:cubicBezTo>
                  <a:pt x="17826" y="15127"/>
                  <a:pt x="17764" y="15224"/>
                  <a:pt x="17727" y="15198"/>
                </a:cubicBezTo>
                <a:cubicBezTo>
                  <a:pt x="17707" y="15184"/>
                  <a:pt x="17680" y="15204"/>
                  <a:pt x="17659" y="15249"/>
                </a:cubicBezTo>
                <a:cubicBezTo>
                  <a:pt x="17638" y="15294"/>
                  <a:pt x="17598" y="15324"/>
                  <a:pt x="17555" y="15326"/>
                </a:cubicBezTo>
                <a:cubicBezTo>
                  <a:pt x="17517" y="15329"/>
                  <a:pt x="17472" y="15342"/>
                  <a:pt x="17456" y="15356"/>
                </a:cubicBezTo>
                <a:cubicBezTo>
                  <a:pt x="17440" y="15370"/>
                  <a:pt x="17417" y="15360"/>
                  <a:pt x="17406" y="15334"/>
                </a:cubicBezTo>
                <a:cubicBezTo>
                  <a:pt x="17389" y="15295"/>
                  <a:pt x="17390" y="15258"/>
                  <a:pt x="17415" y="15104"/>
                </a:cubicBezTo>
                <a:cubicBezTo>
                  <a:pt x="17467" y="14788"/>
                  <a:pt x="17424" y="14597"/>
                  <a:pt x="17235" y="14299"/>
                </a:cubicBezTo>
                <a:cubicBezTo>
                  <a:pt x="17188" y="14225"/>
                  <a:pt x="17116" y="14130"/>
                  <a:pt x="17074" y="14089"/>
                </a:cubicBezTo>
                <a:cubicBezTo>
                  <a:pt x="17033" y="14048"/>
                  <a:pt x="16974" y="13973"/>
                  <a:pt x="16945" y="13921"/>
                </a:cubicBezTo>
                <a:lnTo>
                  <a:pt x="16891" y="13828"/>
                </a:lnTo>
                <a:lnTo>
                  <a:pt x="16904" y="13536"/>
                </a:lnTo>
                <a:cubicBezTo>
                  <a:pt x="16918" y="13202"/>
                  <a:pt x="16904" y="13082"/>
                  <a:pt x="16818" y="12808"/>
                </a:cubicBezTo>
                <a:cubicBezTo>
                  <a:pt x="16749" y="12591"/>
                  <a:pt x="16623" y="11948"/>
                  <a:pt x="16618" y="11795"/>
                </a:cubicBezTo>
                <a:cubicBezTo>
                  <a:pt x="16615" y="11675"/>
                  <a:pt x="16653" y="11313"/>
                  <a:pt x="16680" y="11214"/>
                </a:cubicBezTo>
                <a:cubicBezTo>
                  <a:pt x="16687" y="11186"/>
                  <a:pt x="16698" y="11002"/>
                  <a:pt x="16705" y="10804"/>
                </a:cubicBezTo>
                <a:cubicBezTo>
                  <a:pt x="16711" y="10607"/>
                  <a:pt x="16724" y="10391"/>
                  <a:pt x="16734" y="10325"/>
                </a:cubicBezTo>
                <a:cubicBezTo>
                  <a:pt x="16751" y="10209"/>
                  <a:pt x="16759" y="9030"/>
                  <a:pt x="16744" y="8906"/>
                </a:cubicBezTo>
                <a:cubicBezTo>
                  <a:pt x="16740" y="8875"/>
                  <a:pt x="16730" y="8583"/>
                  <a:pt x="16720" y="8257"/>
                </a:cubicBezTo>
                <a:cubicBezTo>
                  <a:pt x="16703" y="7629"/>
                  <a:pt x="16640" y="6894"/>
                  <a:pt x="16582" y="6633"/>
                </a:cubicBezTo>
                <a:cubicBezTo>
                  <a:pt x="16523" y="6367"/>
                  <a:pt x="16327" y="6047"/>
                  <a:pt x="16068" y="5796"/>
                </a:cubicBezTo>
                <a:cubicBezTo>
                  <a:pt x="15922" y="5654"/>
                  <a:pt x="15877" y="5535"/>
                  <a:pt x="15878" y="5291"/>
                </a:cubicBezTo>
                <a:cubicBezTo>
                  <a:pt x="15878" y="5049"/>
                  <a:pt x="15971" y="4649"/>
                  <a:pt x="16011" y="4717"/>
                </a:cubicBezTo>
                <a:cubicBezTo>
                  <a:pt x="16021" y="4732"/>
                  <a:pt x="16028" y="4889"/>
                  <a:pt x="16028" y="5089"/>
                </a:cubicBezTo>
                <a:lnTo>
                  <a:pt x="16028" y="5434"/>
                </a:lnTo>
                <a:lnTo>
                  <a:pt x="16072" y="5434"/>
                </a:lnTo>
                <a:cubicBezTo>
                  <a:pt x="16099" y="5434"/>
                  <a:pt x="16122" y="5406"/>
                  <a:pt x="16131" y="5363"/>
                </a:cubicBezTo>
                <a:cubicBezTo>
                  <a:pt x="16143" y="5301"/>
                  <a:pt x="16198" y="4759"/>
                  <a:pt x="16278" y="3920"/>
                </a:cubicBezTo>
                <a:cubicBezTo>
                  <a:pt x="16290" y="3797"/>
                  <a:pt x="16295" y="3620"/>
                  <a:pt x="16291" y="3528"/>
                </a:cubicBezTo>
                <a:cubicBezTo>
                  <a:pt x="16284" y="3386"/>
                  <a:pt x="16274" y="3348"/>
                  <a:pt x="16226" y="3281"/>
                </a:cubicBezTo>
                <a:cubicBezTo>
                  <a:pt x="16172" y="3203"/>
                  <a:pt x="16170" y="3196"/>
                  <a:pt x="16166" y="2937"/>
                </a:cubicBezTo>
                <a:cubicBezTo>
                  <a:pt x="16161" y="2614"/>
                  <a:pt x="16129" y="2293"/>
                  <a:pt x="16087" y="2148"/>
                </a:cubicBezTo>
                <a:cubicBezTo>
                  <a:pt x="16070" y="2088"/>
                  <a:pt x="16025" y="1983"/>
                  <a:pt x="15989" y="1914"/>
                </a:cubicBezTo>
                <a:cubicBezTo>
                  <a:pt x="15936" y="1815"/>
                  <a:pt x="15922" y="1766"/>
                  <a:pt x="15922" y="1672"/>
                </a:cubicBezTo>
                <a:cubicBezTo>
                  <a:pt x="15922" y="1607"/>
                  <a:pt x="15915" y="1541"/>
                  <a:pt x="15907" y="1527"/>
                </a:cubicBezTo>
                <a:cubicBezTo>
                  <a:pt x="15899" y="1513"/>
                  <a:pt x="15892" y="1459"/>
                  <a:pt x="15892" y="1405"/>
                </a:cubicBezTo>
                <a:cubicBezTo>
                  <a:pt x="15892" y="1270"/>
                  <a:pt x="15820" y="894"/>
                  <a:pt x="15769" y="764"/>
                </a:cubicBezTo>
                <a:cubicBezTo>
                  <a:pt x="15731" y="667"/>
                  <a:pt x="15728" y="644"/>
                  <a:pt x="15743" y="552"/>
                </a:cubicBezTo>
                <a:cubicBezTo>
                  <a:pt x="15756" y="472"/>
                  <a:pt x="15757" y="419"/>
                  <a:pt x="15742" y="326"/>
                </a:cubicBezTo>
                <a:cubicBezTo>
                  <a:pt x="15720" y="182"/>
                  <a:pt x="15692" y="103"/>
                  <a:pt x="15663" y="93"/>
                </a:cubicBezTo>
                <a:close/>
              </a:path>
            </a:pathLst>
          </a:custGeom>
          <a:ln w="12700">
            <a:miter lim="400000"/>
          </a:ln>
          <a:effectLst>
            <a:outerShdw blurRad="723900" dir="13439423" rotWithShape="0">
              <a:srgbClr val="F6F5F4"/>
            </a:outerShdw>
          </a:effectLst>
        </p:spPr>
      </p:pic>
      <p:sp>
        <p:nvSpPr>
          <p:cNvPr id="854" name="Image © www.exoticindia.com"/>
          <p:cNvSpPr txBox="1"/>
          <p:nvPr/>
        </p:nvSpPr>
        <p:spPr>
          <a:xfrm>
            <a:off x="20406708" y="12774083"/>
            <a:ext cx="3143810"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a:defRPr sz="1700" i="0">
                <a:latin typeface="+mn-lt"/>
                <a:ea typeface="+mn-ea"/>
                <a:cs typeface="+mn-cs"/>
                <a:sym typeface="Avenir Next Regular"/>
              </a:defRPr>
            </a:lvl1pPr>
          </a:lstStyle>
          <a:p>
            <a:r>
              <a:rPr dirty="0"/>
              <a:t>Image © </a:t>
            </a:r>
            <a:r>
              <a:rPr dirty="0" err="1"/>
              <a:t>www.exoticindia.com</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1" nodeType="afterEffect">
                                  <p:stCondLst>
                                    <p:cond delay="0"/>
                                  </p:stCondLst>
                                  <p:childTnLst>
                                    <p:set>
                                      <p:cBhvr>
                                        <p:cTn id="6" dur="1" fill="hold">
                                          <p:stCondLst>
                                            <p:cond delay="0"/>
                                          </p:stCondLst>
                                        </p:cTn>
                                        <p:tgtEl>
                                          <p:spTgt spid="853"/>
                                        </p:tgtEl>
                                        <p:attrNameLst>
                                          <p:attrName>style.visibility</p:attrName>
                                        </p:attrNameLst>
                                      </p:cBhvr>
                                      <p:to>
                                        <p:strVal val="visible"/>
                                      </p:to>
                                    </p:set>
                                    <p:animEffect transition="in" filter="fade">
                                      <p:cBhvr>
                                        <p:cTn id="7" dur="1000"/>
                                        <p:tgtEl>
                                          <p:spTgt spid="853"/>
                                        </p:tgtEl>
                                      </p:cBhvr>
                                    </p:animEffect>
                                    <p:anim calcmode="lin" valueType="num">
                                      <p:cBhvr>
                                        <p:cTn id="8" dur="1000" fill="hold"/>
                                        <p:tgtEl>
                                          <p:spTgt spid="853"/>
                                        </p:tgtEl>
                                        <p:attrNameLst>
                                          <p:attrName>ppt_x</p:attrName>
                                        </p:attrNameLst>
                                      </p:cBhvr>
                                      <p:tavLst>
                                        <p:tav tm="0">
                                          <p:val>
                                            <p:strVal val="#ppt_x"/>
                                          </p:val>
                                        </p:tav>
                                        <p:tav tm="100000">
                                          <p:val>
                                            <p:strVal val="#ppt_x"/>
                                          </p:val>
                                        </p:tav>
                                      </p:tavLst>
                                    </p:anim>
                                    <p:anim calcmode="lin" valueType="num">
                                      <p:cBhvr>
                                        <p:cTn id="9" dur="900" decel="100000" fill="hold"/>
                                        <p:tgtEl>
                                          <p:spTgt spid="85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85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2" nodeType="clickEffect">
                                  <p:stCondLst>
                                    <p:cond delay="0"/>
                                  </p:stCondLst>
                                  <p:iterate>
                                    <p:tmAbs val="0"/>
                                  </p:iterate>
                                  <p:childTnLst>
                                    <p:set>
                                      <p:cBhvr>
                                        <p:cTn id="14" fill="hold"/>
                                        <p:tgtEl>
                                          <p:spTgt spid="852"/>
                                        </p:tgtEl>
                                        <p:attrNameLst>
                                          <p:attrName>style.visibility</p:attrName>
                                        </p:attrNameLst>
                                      </p:cBhvr>
                                      <p:to>
                                        <p:strVal val="visible"/>
                                      </p:to>
                                    </p:set>
                                    <p:anim calcmode="lin" valueType="num">
                                      <p:cBhvr>
                                        <p:cTn id="15" dur="1500" fill="hold"/>
                                        <p:tgtEl>
                                          <p:spTgt spid="852"/>
                                        </p:tgtEl>
                                        <p:attrNameLst>
                                          <p:attrName>ppt_x</p:attrName>
                                        </p:attrNameLst>
                                      </p:cBhvr>
                                      <p:tavLst>
                                        <p:tav tm="0">
                                          <p:val>
                                            <p:strVal val="#ppt_x"/>
                                          </p:val>
                                        </p:tav>
                                        <p:tav tm="100000">
                                          <p:val>
                                            <p:strVal val="#ppt_x"/>
                                          </p:val>
                                        </p:tav>
                                      </p:tavLst>
                                    </p:anim>
                                    <p:anim calcmode="lin" valueType="num">
                                      <p:cBhvr>
                                        <p:cTn id="16" dur="1500" fill="hold"/>
                                        <p:tgtEl>
                                          <p:spTgt spid="85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3" nodeType="clickEffect">
                                  <p:stCondLst>
                                    <p:cond delay="0"/>
                                  </p:stCondLst>
                                  <p:iterate>
                                    <p:tmAbs val="0"/>
                                  </p:iterate>
                                  <p:childTnLst>
                                    <p:set>
                                      <p:cBhvr>
                                        <p:cTn id="20" fill="hold"/>
                                        <p:tgtEl>
                                          <p:spTgt spid="851"/>
                                        </p:tgtEl>
                                        <p:attrNameLst>
                                          <p:attrName>style.visibility</p:attrName>
                                        </p:attrNameLst>
                                      </p:cBhvr>
                                      <p:to>
                                        <p:strVal val="visible"/>
                                      </p:to>
                                    </p:set>
                                    <p:anim calcmode="lin" valueType="num">
                                      <p:cBhvr>
                                        <p:cTn id="21" dur="1500" fill="hold"/>
                                        <p:tgtEl>
                                          <p:spTgt spid="851"/>
                                        </p:tgtEl>
                                        <p:attrNameLst>
                                          <p:attrName>ppt_x</p:attrName>
                                        </p:attrNameLst>
                                      </p:cBhvr>
                                      <p:tavLst>
                                        <p:tav tm="0">
                                          <p:val>
                                            <p:strVal val="#ppt_x"/>
                                          </p:val>
                                        </p:tav>
                                        <p:tav tm="100000">
                                          <p:val>
                                            <p:strVal val="#ppt_x"/>
                                          </p:val>
                                        </p:tav>
                                      </p:tavLst>
                                    </p:anim>
                                    <p:anim calcmode="lin" valueType="num">
                                      <p:cBhvr>
                                        <p:cTn id="22" dur="1500" fill="hold"/>
                                        <p:tgtEl>
                                          <p:spTgt spid="85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4" nodeType="clickEffect">
                                  <p:stCondLst>
                                    <p:cond delay="0"/>
                                  </p:stCondLst>
                                  <p:iterate>
                                    <p:tmAbs val="0"/>
                                  </p:iterate>
                                  <p:childTnLst>
                                    <p:set>
                                      <p:cBhvr>
                                        <p:cTn id="26" fill="hold"/>
                                        <p:tgtEl>
                                          <p:spTgt spid="850"/>
                                        </p:tgtEl>
                                        <p:attrNameLst>
                                          <p:attrName>style.visibility</p:attrName>
                                        </p:attrNameLst>
                                      </p:cBhvr>
                                      <p:to>
                                        <p:strVal val="visible"/>
                                      </p:to>
                                    </p:set>
                                    <p:anim calcmode="lin" valueType="num">
                                      <p:cBhvr>
                                        <p:cTn id="27" dur="1500" fill="hold"/>
                                        <p:tgtEl>
                                          <p:spTgt spid="850"/>
                                        </p:tgtEl>
                                        <p:attrNameLst>
                                          <p:attrName>ppt_x</p:attrName>
                                        </p:attrNameLst>
                                      </p:cBhvr>
                                      <p:tavLst>
                                        <p:tav tm="0">
                                          <p:val>
                                            <p:strVal val="#ppt_x"/>
                                          </p:val>
                                        </p:tav>
                                        <p:tav tm="100000">
                                          <p:val>
                                            <p:strVal val="#ppt_x"/>
                                          </p:val>
                                        </p:tav>
                                      </p:tavLst>
                                    </p:anim>
                                    <p:anim calcmode="lin" valueType="num">
                                      <p:cBhvr>
                                        <p:cTn id="28" dur="1500" fill="hold"/>
                                        <p:tgtEl>
                                          <p:spTgt spid="85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5" nodeType="clickEffect">
                                  <p:stCondLst>
                                    <p:cond delay="0"/>
                                  </p:stCondLst>
                                  <p:iterate>
                                    <p:tmAbs val="0"/>
                                  </p:iterate>
                                  <p:childTnLst>
                                    <p:set>
                                      <p:cBhvr>
                                        <p:cTn id="32" fill="hold"/>
                                        <p:tgtEl>
                                          <p:spTgt spid="849"/>
                                        </p:tgtEl>
                                        <p:attrNameLst>
                                          <p:attrName>style.visibility</p:attrName>
                                        </p:attrNameLst>
                                      </p:cBhvr>
                                      <p:to>
                                        <p:strVal val="visible"/>
                                      </p:to>
                                    </p:set>
                                    <p:anim calcmode="lin" valueType="num">
                                      <p:cBhvr>
                                        <p:cTn id="33" dur="1500" fill="hold"/>
                                        <p:tgtEl>
                                          <p:spTgt spid="849"/>
                                        </p:tgtEl>
                                        <p:attrNameLst>
                                          <p:attrName>ppt_x</p:attrName>
                                        </p:attrNameLst>
                                      </p:cBhvr>
                                      <p:tavLst>
                                        <p:tav tm="0">
                                          <p:val>
                                            <p:strVal val="#ppt_x"/>
                                          </p:val>
                                        </p:tav>
                                        <p:tav tm="100000">
                                          <p:val>
                                            <p:strVal val="#ppt_x"/>
                                          </p:val>
                                        </p:tav>
                                      </p:tavLst>
                                    </p:anim>
                                    <p:anim calcmode="lin" valueType="num">
                                      <p:cBhvr>
                                        <p:cTn id="34" dur="1500" fill="hold"/>
                                        <p:tgtEl>
                                          <p:spTgt spid="849"/>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6" nodeType="clickEffect">
                                  <p:stCondLst>
                                    <p:cond delay="0"/>
                                  </p:stCondLst>
                                  <p:iterate>
                                    <p:tmAbs val="0"/>
                                  </p:iterate>
                                  <p:childTnLst>
                                    <p:set>
                                      <p:cBhvr>
                                        <p:cTn id="38" fill="hold"/>
                                        <p:tgtEl>
                                          <p:spTgt spid="848"/>
                                        </p:tgtEl>
                                        <p:attrNameLst>
                                          <p:attrName>style.visibility</p:attrName>
                                        </p:attrNameLst>
                                      </p:cBhvr>
                                      <p:to>
                                        <p:strVal val="visible"/>
                                      </p:to>
                                    </p:set>
                                    <p:anim calcmode="lin" valueType="num">
                                      <p:cBhvr>
                                        <p:cTn id="39" dur="1500" fill="hold"/>
                                        <p:tgtEl>
                                          <p:spTgt spid="848"/>
                                        </p:tgtEl>
                                        <p:attrNameLst>
                                          <p:attrName>ppt_x</p:attrName>
                                        </p:attrNameLst>
                                      </p:cBhvr>
                                      <p:tavLst>
                                        <p:tav tm="0">
                                          <p:val>
                                            <p:strVal val="#ppt_x"/>
                                          </p:val>
                                        </p:tav>
                                        <p:tav tm="100000">
                                          <p:val>
                                            <p:strVal val="#ppt_x"/>
                                          </p:val>
                                        </p:tav>
                                      </p:tavLst>
                                    </p:anim>
                                    <p:anim calcmode="lin" valueType="num">
                                      <p:cBhvr>
                                        <p:cTn id="40" dur="1500" fill="hold"/>
                                        <p:tgtEl>
                                          <p:spTgt spid="8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8" grpId="6" animBg="1" advAuto="0"/>
      <p:bldP spid="849" grpId="5" animBg="1" advAuto="0"/>
      <p:bldP spid="850" grpId="4" animBg="1" advAuto="0"/>
      <p:bldP spid="851" grpId="3" animBg="1" advAuto="0"/>
      <p:bldP spid="852" grpId="2" animBg="1" advAuto="0"/>
      <p:bldP spid="853" grpId="1"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Mt. Fuji"/>
          <p:cNvSpPr txBox="1"/>
          <p:nvPr/>
        </p:nvSpPr>
        <p:spPr>
          <a:xfrm>
            <a:off x="4849160" y="4387846"/>
            <a:ext cx="2792432" cy="807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5500"/>
              </a:lnSpc>
              <a:defRPr sz="6000" i="0">
                <a:solidFill>
                  <a:srgbClr val="A82F1C"/>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Mt. Fuji</a:t>
            </a:r>
          </a:p>
        </p:txBody>
      </p:sp>
      <p:pic>
        <p:nvPicPr>
          <p:cNvPr id="857" name="noun_torii_2552458.png" descr="noun_torii_2552458.png"/>
          <p:cNvPicPr>
            <a:picLocks noChangeAspect="1"/>
          </p:cNvPicPr>
          <p:nvPr/>
        </p:nvPicPr>
        <p:blipFill>
          <a:blip r:embed="rId2"/>
          <a:stretch>
            <a:fillRect/>
          </a:stretch>
        </p:blipFill>
        <p:spPr>
          <a:xfrm>
            <a:off x="10202587" y="4160206"/>
            <a:ext cx="6230130" cy="6230130"/>
          </a:xfrm>
          <a:prstGeom prst="rect">
            <a:avLst/>
          </a:prstGeom>
          <a:ln w="12700">
            <a:miter lim="400000"/>
          </a:ln>
          <a:effectLst>
            <a:outerShdw blurRad="444500" dist="32755" dir="13262357" rotWithShape="0">
              <a:srgbClr val="FFFFFF"/>
            </a:outerShdw>
          </a:effectLst>
        </p:spPr>
      </p:pic>
      <p:sp>
        <p:nvSpPr>
          <p:cNvPr id="858" name="Torii"/>
          <p:cNvSpPr txBox="1"/>
          <p:nvPr/>
        </p:nvSpPr>
        <p:spPr>
          <a:xfrm>
            <a:off x="12289409" y="4150780"/>
            <a:ext cx="1768113" cy="807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5500"/>
              </a:lnSpc>
              <a:defRPr sz="6000" i="0">
                <a:solidFill>
                  <a:srgbClr val="A82F1C"/>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Torii</a:t>
            </a:r>
          </a:p>
        </p:txBody>
      </p:sp>
      <p:pic>
        <p:nvPicPr>
          <p:cNvPr id="859" name="noun_Japanese Sun_125526.png" descr="noun_Japanese Sun_125526.png"/>
          <p:cNvPicPr>
            <a:picLocks noChangeAspect="1"/>
          </p:cNvPicPr>
          <p:nvPr/>
        </p:nvPicPr>
        <p:blipFill>
          <a:blip r:embed="rId3"/>
          <a:stretch>
            <a:fillRect/>
          </a:stretch>
        </p:blipFill>
        <p:spPr>
          <a:xfrm>
            <a:off x="16202753" y="3794089"/>
            <a:ext cx="6962365" cy="6962365"/>
          </a:xfrm>
          <a:prstGeom prst="rect">
            <a:avLst/>
          </a:prstGeom>
          <a:ln w="12700">
            <a:miter lim="400000"/>
          </a:ln>
          <a:effectLst>
            <a:outerShdw blurRad="444500" dist="32755" dir="13262357" rotWithShape="0">
              <a:srgbClr val="FFFFFF"/>
            </a:outerShdw>
          </a:effectLst>
        </p:spPr>
      </p:pic>
      <p:sp>
        <p:nvSpPr>
          <p:cNvPr id="860" name="Sun"/>
          <p:cNvSpPr txBox="1"/>
          <p:nvPr/>
        </p:nvSpPr>
        <p:spPr>
          <a:xfrm>
            <a:off x="18906478" y="4150780"/>
            <a:ext cx="1554913" cy="8079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5500"/>
              </a:lnSpc>
              <a:defRPr sz="6000" i="0">
                <a:solidFill>
                  <a:srgbClr val="A82F1C"/>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Sun</a:t>
            </a:r>
          </a:p>
        </p:txBody>
      </p:sp>
      <p:sp>
        <p:nvSpPr>
          <p:cNvPr id="861" name="Shape"/>
          <p:cNvSpPr/>
          <p:nvPr/>
        </p:nvSpPr>
        <p:spPr>
          <a:xfrm>
            <a:off x="3147078" y="5852898"/>
            <a:ext cx="6196594" cy="3387660"/>
          </a:xfrm>
          <a:custGeom>
            <a:avLst/>
            <a:gdLst/>
            <a:ahLst/>
            <a:cxnLst>
              <a:cxn ang="0">
                <a:pos x="wd2" y="hd2"/>
              </a:cxn>
              <a:cxn ang="5400000">
                <a:pos x="wd2" y="hd2"/>
              </a:cxn>
              <a:cxn ang="10800000">
                <a:pos x="wd2" y="hd2"/>
              </a:cxn>
              <a:cxn ang="16200000">
                <a:pos x="wd2" y="hd2"/>
              </a:cxn>
            </a:cxnLst>
            <a:rect l="0" t="0" r="r" b="b"/>
            <a:pathLst>
              <a:path w="21600" h="21600" extrusionOk="0">
                <a:moveTo>
                  <a:pt x="9279" y="234"/>
                </a:moveTo>
                <a:lnTo>
                  <a:pt x="7283" y="6321"/>
                </a:lnTo>
                <a:lnTo>
                  <a:pt x="0" y="19844"/>
                </a:lnTo>
                <a:lnTo>
                  <a:pt x="1640" y="21600"/>
                </a:lnTo>
                <a:lnTo>
                  <a:pt x="6818" y="21159"/>
                </a:lnTo>
                <a:lnTo>
                  <a:pt x="12915" y="21053"/>
                </a:lnTo>
                <a:lnTo>
                  <a:pt x="18427" y="19931"/>
                </a:lnTo>
                <a:lnTo>
                  <a:pt x="21163" y="21200"/>
                </a:lnTo>
                <a:lnTo>
                  <a:pt x="21600" y="19559"/>
                </a:lnTo>
                <a:lnTo>
                  <a:pt x="13109" y="0"/>
                </a:lnTo>
                <a:lnTo>
                  <a:pt x="9279" y="234"/>
                </a:lnTo>
                <a:close/>
              </a:path>
            </a:pathLst>
          </a:custGeom>
          <a:solidFill>
            <a:srgbClr val="D9323D"/>
          </a:solidFill>
          <a:ln w="12700">
            <a:miter lim="400000"/>
          </a:ln>
          <a:effectLst>
            <a:outerShdw blurRad="444500" dist="32755" dir="13262357" rotWithShape="0">
              <a:srgbClr val="FFFFFF"/>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62" name="Shape"/>
          <p:cNvSpPr/>
          <p:nvPr/>
        </p:nvSpPr>
        <p:spPr>
          <a:xfrm>
            <a:off x="5342301" y="5809949"/>
            <a:ext cx="2160236" cy="1071805"/>
          </a:xfrm>
          <a:custGeom>
            <a:avLst/>
            <a:gdLst/>
            <a:ahLst/>
            <a:cxnLst>
              <a:cxn ang="0">
                <a:pos x="wd2" y="hd2"/>
              </a:cxn>
              <a:cxn ang="5400000">
                <a:pos x="wd2" y="hd2"/>
              </a:cxn>
              <a:cxn ang="10800000">
                <a:pos x="wd2" y="hd2"/>
              </a:cxn>
              <a:cxn ang="16200000">
                <a:pos x="wd2" y="hd2"/>
              </a:cxn>
            </a:cxnLst>
            <a:rect l="0" t="0" r="r" b="b"/>
            <a:pathLst>
              <a:path w="21323" h="20320" extrusionOk="0">
                <a:moveTo>
                  <a:pt x="21320" y="15335"/>
                </a:moveTo>
                <a:cubicBezTo>
                  <a:pt x="21371" y="16956"/>
                  <a:pt x="20686" y="18297"/>
                  <a:pt x="19845" y="18248"/>
                </a:cubicBezTo>
                <a:cubicBezTo>
                  <a:pt x="18416" y="18165"/>
                  <a:pt x="17697" y="13721"/>
                  <a:pt x="16172" y="14572"/>
                </a:cubicBezTo>
                <a:cubicBezTo>
                  <a:pt x="14883" y="15292"/>
                  <a:pt x="14929" y="20004"/>
                  <a:pt x="13424" y="19986"/>
                </a:cubicBezTo>
                <a:cubicBezTo>
                  <a:pt x="11878" y="19968"/>
                  <a:pt x="12002" y="15001"/>
                  <a:pt x="10645" y="14326"/>
                </a:cubicBezTo>
                <a:cubicBezTo>
                  <a:pt x="8644" y="13330"/>
                  <a:pt x="8278" y="21600"/>
                  <a:pt x="6187" y="20149"/>
                </a:cubicBezTo>
                <a:cubicBezTo>
                  <a:pt x="4952" y="19291"/>
                  <a:pt x="5235" y="15200"/>
                  <a:pt x="3990" y="14405"/>
                </a:cubicBezTo>
                <a:cubicBezTo>
                  <a:pt x="2775" y="13629"/>
                  <a:pt x="1089" y="18182"/>
                  <a:pt x="136" y="15155"/>
                </a:cubicBezTo>
                <a:cubicBezTo>
                  <a:pt x="-229" y="13997"/>
                  <a:pt x="179" y="12515"/>
                  <a:pt x="884" y="12495"/>
                </a:cubicBezTo>
                <a:lnTo>
                  <a:pt x="4703" y="848"/>
                </a:lnTo>
                <a:lnTo>
                  <a:pt x="15186" y="0"/>
                </a:lnTo>
                <a:lnTo>
                  <a:pt x="21320" y="15335"/>
                </a:lnTo>
                <a:close/>
              </a:path>
            </a:pathLst>
          </a:custGeom>
          <a:solidFill>
            <a:srgbClr val="FFFFFF"/>
          </a:solidFill>
          <a:ln w="12700">
            <a:miter lim="400000"/>
          </a:ln>
          <a:effectLst>
            <a:outerShdw blurRad="444500" dist="32755" dir="13262357" rotWithShape="0">
              <a:srgbClr val="FFFFFF"/>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863" name="Shinto Symbols"/>
          <p:cNvSpPr txBox="1"/>
          <p:nvPr/>
        </p:nvSpPr>
        <p:spPr>
          <a:xfrm>
            <a:off x="9404906" y="-399518"/>
            <a:ext cx="5588509"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Shinto Symbols</a:t>
            </a:r>
          </a:p>
        </p:txBody>
      </p:sp>
      <p:pic>
        <p:nvPicPr>
          <p:cNvPr id="864" name="screenshot_45.png" descr="screenshot_45.png"/>
          <p:cNvPicPr>
            <a:picLocks noChangeAspect="1"/>
          </p:cNvPicPr>
          <p:nvPr/>
        </p:nvPicPr>
        <p:blipFill>
          <a:blip r:embed="rId4"/>
          <a:stretch>
            <a:fillRect/>
          </a:stretch>
        </p:blipFill>
        <p:spPr>
          <a:xfrm>
            <a:off x="15680601" y="12710451"/>
            <a:ext cx="8982110" cy="132927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56"/>
                                        </p:tgtEl>
                                        <p:attrNameLst>
                                          <p:attrName>style.visibility</p:attrName>
                                        </p:attrNameLst>
                                      </p:cBhvr>
                                      <p:to>
                                        <p:strVal val="visible"/>
                                      </p:to>
                                    </p:set>
                                    <p:animEffect transition="in" filter="dissolve">
                                      <p:cBhvr>
                                        <p:cTn id="7" dur="1500"/>
                                        <p:tgtEl>
                                          <p:spTgt spid="856"/>
                                        </p:tgtEl>
                                      </p:cBhvr>
                                    </p:animEffect>
                                  </p:childTnLst>
                                </p:cTn>
                              </p:par>
                            </p:childTnLst>
                          </p:cTn>
                        </p:par>
                        <p:par>
                          <p:cTn id="8" fill="hold">
                            <p:stCondLst>
                              <p:cond delay="1500"/>
                            </p:stCondLst>
                            <p:childTnLst>
                              <p:par>
                                <p:cTn id="9" presetID="9" presetClass="entr" fill="hold" grpId="2" nodeType="afterEffect">
                                  <p:stCondLst>
                                    <p:cond delay="0"/>
                                  </p:stCondLst>
                                  <p:iterate>
                                    <p:tmAbs val="0"/>
                                  </p:iterate>
                                  <p:childTnLst>
                                    <p:set>
                                      <p:cBhvr>
                                        <p:cTn id="10" fill="hold"/>
                                        <p:tgtEl>
                                          <p:spTgt spid="861"/>
                                        </p:tgtEl>
                                        <p:attrNameLst>
                                          <p:attrName>style.visibility</p:attrName>
                                        </p:attrNameLst>
                                      </p:cBhvr>
                                      <p:to>
                                        <p:strVal val="visible"/>
                                      </p:to>
                                    </p:set>
                                    <p:animEffect transition="in" filter="dissolve">
                                      <p:cBhvr>
                                        <p:cTn id="11" dur="1500"/>
                                        <p:tgtEl>
                                          <p:spTgt spid="861"/>
                                        </p:tgtEl>
                                      </p:cBhvr>
                                    </p:animEffect>
                                  </p:childTnLst>
                                </p:cTn>
                              </p:par>
                            </p:childTnLst>
                          </p:cTn>
                        </p:par>
                        <p:par>
                          <p:cTn id="12" fill="hold">
                            <p:stCondLst>
                              <p:cond delay="3000"/>
                            </p:stCondLst>
                            <p:childTnLst>
                              <p:par>
                                <p:cTn id="13" presetID="9" presetClass="entr" fill="hold" grpId="3" nodeType="afterEffect">
                                  <p:stCondLst>
                                    <p:cond delay="500"/>
                                  </p:stCondLst>
                                  <p:iterate>
                                    <p:tmAbs val="0"/>
                                  </p:iterate>
                                  <p:childTnLst>
                                    <p:set>
                                      <p:cBhvr>
                                        <p:cTn id="14" fill="hold"/>
                                        <p:tgtEl>
                                          <p:spTgt spid="862"/>
                                        </p:tgtEl>
                                        <p:attrNameLst>
                                          <p:attrName>style.visibility</p:attrName>
                                        </p:attrNameLst>
                                      </p:cBhvr>
                                      <p:to>
                                        <p:strVal val="visible"/>
                                      </p:to>
                                    </p:set>
                                    <p:animEffect transition="in" filter="dissolve">
                                      <p:cBhvr>
                                        <p:cTn id="15" dur="3000"/>
                                        <p:tgtEl>
                                          <p:spTgt spid="86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858"/>
                                        </p:tgtEl>
                                        <p:attrNameLst>
                                          <p:attrName>style.visibility</p:attrName>
                                        </p:attrNameLst>
                                      </p:cBhvr>
                                      <p:to>
                                        <p:strVal val="visible"/>
                                      </p:to>
                                    </p:set>
                                    <p:animEffect transition="in" filter="dissolve">
                                      <p:cBhvr>
                                        <p:cTn id="20" dur="500"/>
                                        <p:tgtEl>
                                          <p:spTgt spid="858"/>
                                        </p:tgtEl>
                                      </p:cBhvr>
                                    </p:animEffect>
                                  </p:childTnLst>
                                </p:cTn>
                              </p:par>
                            </p:childTnLst>
                          </p:cTn>
                        </p:par>
                        <p:par>
                          <p:cTn id="21" fill="hold">
                            <p:stCondLst>
                              <p:cond delay="500"/>
                            </p:stCondLst>
                            <p:childTnLst>
                              <p:par>
                                <p:cTn id="22" presetID="23" presetClass="entr" presetSubtype="16" fill="hold" grpId="5" nodeType="afterEffect">
                                  <p:stCondLst>
                                    <p:cond delay="0"/>
                                  </p:stCondLst>
                                  <p:iterate>
                                    <p:tmAbs val="0"/>
                                  </p:iterate>
                                  <p:childTnLst>
                                    <p:set>
                                      <p:cBhvr>
                                        <p:cTn id="23" fill="hold"/>
                                        <p:tgtEl>
                                          <p:spTgt spid="857"/>
                                        </p:tgtEl>
                                        <p:attrNameLst>
                                          <p:attrName>style.visibility</p:attrName>
                                        </p:attrNameLst>
                                      </p:cBhvr>
                                      <p:to>
                                        <p:strVal val="visible"/>
                                      </p:to>
                                    </p:set>
                                    <p:anim calcmode="lin" valueType="num">
                                      <p:cBhvr>
                                        <p:cTn id="24" dur="2750" fill="hold"/>
                                        <p:tgtEl>
                                          <p:spTgt spid="857"/>
                                        </p:tgtEl>
                                        <p:attrNameLst>
                                          <p:attrName>ppt_w</p:attrName>
                                        </p:attrNameLst>
                                      </p:cBhvr>
                                      <p:tavLst>
                                        <p:tav tm="0">
                                          <p:val>
                                            <p:fltVal val="0"/>
                                          </p:val>
                                        </p:tav>
                                        <p:tav tm="100000">
                                          <p:val>
                                            <p:strVal val="#ppt_w"/>
                                          </p:val>
                                        </p:tav>
                                      </p:tavLst>
                                    </p:anim>
                                    <p:anim calcmode="lin" valueType="num">
                                      <p:cBhvr>
                                        <p:cTn id="25" dur="2750" fill="hold"/>
                                        <p:tgtEl>
                                          <p:spTgt spid="857"/>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9" presetClass="entr" fill="hold" grpId="6" nodeType="clickEffect">
                                  <p:stCondLst>
                                    <p:cond delay="0"/>
                                  </p:stCondLst>
                                  <p:iterate>
                                    <p:tmAbs val="0"/>
                                  </p:iterate>
                                  <p:childTnLst>
                                    <p:set>
                                      <p:cBhvr>
                                        <p:cTn id="29" fill="hold"/>
                                        <p:tgtEl>
                                          <p:spTgt spid="860"/>
                                        </p:tgtEl>
                                        <p:attrNameLst>
                                          <p:attrName>style.visibility</p:attrName>
                                        </p:attrNameLst>
                                      </p:cBhvr>
                                      <p:to>
                                        <p:strVal val="visible"/>
                                      </p:to>
                                    </p:set>
                                    <p:animEffect transition="in" filter="dissolve">
                                      <p:cBhvr>
                                        <p:cTn id="30" dur="500"/>
                                        <p:tgtEl>
                                          <p:spTgt spid="860"/>
                                        </p:tgtEl>
                                      </p:cBhvr>
                                    </p:animEffect>
                                  </p:childTnLst>
                                </p:cTn>
                              </p:par>
                            </p:childTnLst>
                          </p:cTn>
                        </p:par>
                        <p:par>
                          <p:cTn id="31" fill="hold">
                            <p:stCondLst>
                              <p:cond delay="500"/>
                            </p:stCondLst>
                            <p:childTnLst>
                              <p:par>
                                <p:cTn id="32" presetID="7" presetClass="entr" presetSubtype="4" fill="hold" grpId="7" nodeType="afterEffect">
                                  <p:stCondLst>
                                    <p:cond delay="0"/>
                                  </p:stCondLst>
                                  <p:iterate>
                                    <p:tmAbs val="0"/>
                                  </p:iterate>
                                  <p:childTnLst>
                                    <p:set>
                                      <p:cBhvr>
                                        <p:cTn id="33" fill="hold"/>
                                        <p:tgtEl>
                                          <p:spTgt spid="859"/>
                                        </p:tgtEl>
                                        <p:attrNameLst>
                                          <p:attrName>style.visibility</p:attrName>
                                        </p:attrNameLst>
                                      </p:cBhvr>
                                      <p:to>
                                        <p:strVal val="visible"/>
                                      </p:to>
                                    </p:set>
                                    <p:anim calcmode="lin" valueType="num">
                                      <p:cBhvr>
                                        <p:cTn id="34" dur="5000" fill="hold"/>
                                        <p:tgtEl>
                                          <p:spTgt spid="859"/>
                                        </p:tgtEl>
                                        <p:attrNameLst>
                                          <p:attrName>ppt_x</p:attrName>
                                        </p:attrNameLst>
                                      </p:cBhvr>
                                      <p:tavLst>
                                        <p:tav tm="0">
                                          <p:val>
                                            <p:strVal val="#ppt_x"/>
                                          </p:val>
                                        </p:tav>
                                        <p:tav tm="100000">
                                          <p:val>
                                            <p:strVal val="#ppt_x"/>
                                          </p:val>
                                        </p:tav>
                                      </p:tavLst>
                                    </p:anim>
                                    <p:anim calcmode="lin" valueType="num">
                                      <p:cBhvr>
                                        <p:cTn id="35" dur="5000" fill="hold"/>
                                        <p:tgtEl>
                                          <p:spTgt spid="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 grpId="1" animBg="1" advAuto="0"/>
      <p:bldP spid="857" grpId="5" animBg="1" advAuto="0"/>
      <p:bldP spid="858" grpId="4" animBg="1" advAuto="0"/>
      <p:bldP spid="859" grpId="7" animBg="1" advAuto="0"/>
      <p:bldP spid="860" grpId="6" animBg="1" advAuto="0"/>
      <p:bldP spid="861" grpId="2" animBg="1" advAuto="0"/>
      <p:bldP spid="862" grpId="3"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 name="noun_Man_966122.png" descr="noun_Man_966122.png"/>
          <p:cNvPicPr>
            <a:picLocks noChangeAspect="1"/>
          </p:cNvPicPr>
          <p:nvPr/>
        </p:nvPicPr>
        <p:blipFill>
          <a:blip r:embed="rId2"/>
          <a:stretch>
            <a:fillRect/>
          </a:stretch>
        </p:blipFill>
        <p:spPr>
          <a:xfrm>
            <a:off x="18969438" y="4281324"/>
            <a:ext cx="6502401" cy="6502401"/>
          </a:xfrm>
          <a:prstGeom prst="rect">
            <a:avLst/>
          </a:prstGeom>
          <a:ln w="12700">
            <a:miter lim="400000"/>
          </a:ln>
          <a:effectLst>
            <a:outerShdw blurRad="127000" dist="63500" dir="2282428" rotWithShape="0">
              <a:srgbClr val="F6F5F4"/>
            </a:outerShdw>
          </a:effectLst>
        </p:spPr>
      </p:pic>
      <p:sp>
        <p:nvSpPr>
          <p:cNvPr id="867" name="Anger"/>
          <p:cNvSpPr txBox="1"/>
          <p:nvPr/>
        </p:nvSpPr>
        <p:spPr>
          <a:xfrm>
            <a:off x="6489043" y="3272819"/>
            <a:ext cx="2548776" cy="1064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7500"/>
              </a:lnSpc>
              <a:defRPr sz="6600" i="0">
                <a:solidFill>
                  <a:srgbClr val="55524E"/>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Anger</a:t>
            </a:r>
          </a:p>
        </p:txBody>
      </p:sp>
      <p:pic>
        <p:nvPicPr>
          <p:cNvPr id="868" name="noun_businessman destroying phone_2735404-2.png" descr="noun_businessman destroying phone_2735404-2.png"/>
          <p:cNvPicPr>
            <a:picLocks noChangeAspect="1"/>
          </p:cNvPicPr>
          <p:nvPr/>
        </p:nvPicPr>
        <p:blipFill>
          <a:blip r:embed="rId3"/>
          <a:stretch>
            <a:fillRect/>
          </a:stretch>
        </p:blipFill>
        <p:spPr>
          <a:xfrm>
            <a:off x="3704838" y="3813902"/>
            <a:ext cx="7464121" cy="7464120"/>
          </a:xfrm>
          <a:prstGeom prst="rect">
            <a:avLst/>
          </a:prstGeom>
          <a:ln w="12700">
            <a:miter lim="400000"/>
          </a:ln>
          <a:effectLst>
            <a:outerShdw blurRad="127000" dist="63500" dir="2282428" rotWithShape="0">
              <a:srgbClr val="F6F5F4"/>
            </a:outerShdw>
          </a:effectLst>
        </p:spPr>
      </p:pic>
      <p:sp>
        <p:nvSpPr>
          <p:cNvPr id="869" name="Heart"/>
          <p:cNvSpPr/>
          <p:nvPr/>
        </p:nvSpPr>
        <p:spPr>
          <a:xfrm>
            <a:off x="15160463" y="5785733"/>
            <a:ext cx="4822350" cy="4261597"/>
          </a:xfrm>
          <a:custGeom>
            <a:avLst/>
            <a:gdLst/>
            <a:ahLst/>
            <a:cxnLst>
              <a:cxn ang="0">
                <a:pos x="wd2" y="hd2"/>
              </a:cxn>
              <a:cxn ang="5400000">
                <a:pos x="wd2" y="hd2"/>
              </a:cxn>
              <a:cxn ang="10800000">
                <a:pos x="wd2" y="hd2"/>
              </a:cxn>
              <a:cxn ang="16200000">
                <a:pos x="wd2" y="hd2"/>
              </a:cxn>
            </a:cxnLst>
            <a:rect l="0" t="0" r="r" b="b"/>
            <a:pathLst>
              <a:path w="21506" h="21433" extrusionOk="0">
                <a:moveTo>
                  <a:pt x="5838" y="8"/>
                </a:moveTo>
                <a:cubicBezTo>
                  <a:pt x="3712" y="114"/>
                  <a:pt x="158" y="1891"/>
                  <a:pt x="2" y="7232"/>
                </a:cubicBezTo>
                <a:cubicBezTo>
                  <a:pt x="-54" y="9134"/>
                  <a:pt x="1253" y="14877"/>
                  <a:pt x="10702" y="21433"/>
                </a:cubicBezTo>
                <a:cubicBezTo>
                  <a:pt x="20130" y="14892"/>
                  <a:pt x="21546" y="9139"/>
                  <a:pt x="21505" y="7232"/>
                </a:cubicBezTo>
                <a:cubicBezTo>
                  <a:pt x="21391" y="1889"/>
                  <a:pt x="17806" y="115"/>
                  <a:pt x="15669" y="8"/>
                </a:cubicBezTo>
                <a:cubicBezTo>
                  <a:pt x="12170" y="-167"/>
                  <a:pt x="10753" y="2729"/>
                  <a:pt x="10753" y="2729"/>
                </a:cubicBezTo>
                <a:cubicBezTo>
                  <a:pt x="10753" y="2729"/>
                  <a:pt x="9337" y="-167"/>
                  <a:pt x="5838" y="8"/>
                </a:cubicBezTo>
                <a:close/>
              </a:path>
            </a:pathLst>
          </a:custGeom>
          <a:ln w="190500">
            <a:solidFill>
              <a:srgbClr val="0E0593"/>
            </a:solidFill>
            <a:miter lim="400000"/>
          </a:ln>
          <a:effectLst>
            <a:outerShdw blurRad="127000" dist="62217" dir="5760000" rotWithShape="0">
              <a:srgbClr val="FFFFFF"/>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pic>
        <p:nvPicPr>
          <p:cNvPr id="870" name="noun_early retirement_2759105.png" descr="noun_early retirement_2759105.png"/>
          <p:cNvPicPr>
            <a:picLocks noChangeAspect="1"/>
          </p:cNvPicPr>
          <p:nvPr/>
        </p:nvPicPr>
        <p:blipFill>
          <a:blip r:embed="rId4"/>
          <a:stretch>
            <a:fillRect/>
          </a:stretch>
        </p:blipFill>
        <p:spPr>
          <a:xfrm>
            <a:off x="8940800" y="4938214"/>
            <a:ext cx="6502400" cy="6502401"/>
          </a:xfrm>
          <a:prstGeom prst="rect">
            <a:avLst/>
          </a:prstGeom>
          <a:ln w="12700">
            <a:miter lim="400000"/>
          </a:ln>
          <a:effectLst>
            <a:outerShdw blurRad="127000" dist="63500" dir="2282428" rotWithShape="0">
              <a:srgbClr val="F6F5F4"/>
            </a:outerShdw>
          </a:effectLst>
        </p:spPr>
      </p:pic>
      <p:sp>
        <p:nvSpPr>
          <p:cNvPr id="871" name="Greed"/>
          <p:cNvSpPr txBox="1"/>
          <p:nvPr/>
        </p:nvSpPr>
        <p:spPr>
          <a:xfrm>
            <a:off x="10894369" y="3248589"/>
            <a:ext cx="2595262" cy="10730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7500"/>
              </a:lnSpc>
              <a:defRPr sz="6600" i="0">
                <a:solidFill>
                  <a:srgbClr val="55524E"/>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Greed</a:t>
            </a:r>
          </a:p>
        </p:txBody>
      </p:sp>
      <p:sp>
        <p:nvSpPr>
          <p:cNvPr id="872" name="The Five Vices"/>
          <p:cNvSpPr txBox="1"/>
          <p:nvPr/>
        </p:nvSpPr>
        <p:spPr>
          <a:xfrm>
            <a:off x="9844434" y="275077"/>
            <a:ext cx="5202937" cy="918971"/>
          </a:xfrm>
          <a:prstGeom prst="rect">
            <a:avLst/>
          </a:prstGeom>
          <a:ln w="12700">
            <a:miter lim="400000"/>
          </a:ln>
          <a:effectLst>
            <a:outerShdw blurRad="38100" dist="25400" dir="12751419"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r" defTabSz="821531">
              <a:lnSpc>
                <a:spcPts val="5300"/>
              </a:lnSpc>
              <a:defRPr sz="6000" i="0">
                <a:solidFill>
                  <a:srgbClr val="E7E4D9"/>
                </a:solidFill>
                <a:latin typeface="Avenir Heavy"/>
                <a:ea typeface="Avenir Heavy"/>
                <a:cs typeface="Avenir Heavy"/>
                <a:sym typeface="Avenir Heavy"/>
              </a:defRPr>
            </a:lvl1pPr>
          </a:lstStyle>
          <a:p>
            <a:pPr>
              <a:defRPr>
                <a:effectLst/>
                <a:latin typeface="Avenir Book"/>
                <a:ea typeface="Avenir Book"/>
                <a:cs typeface="Avenir Book"/>
                <a:sym typeface="Avenir Book"/>
              </a:defRPr>
            </a:pPr>
            <a:r>
              <a:rPr>
                <a:latin typeface="Avenir Heavy"/>
                <a:ea typeface="Avenir Heavy"/>
                <a:cs typeface="Avenir Heavy"/>
                <a:sym typeface="Avenir Heavy"/>
              </a:rPr>
              <a:t>The Five Vices</a:t>
            </a:r>
          </a:p>
        </p:txBody>
      </p:sp>
      <p:grpSp>
        <p:nvGrpSpPr>
          <p:cNvPr id="875" name="Group"/>
          <p:cNvGrpSpPr/>
          <p:nvPr/>
        </p:nvGrpSpPr>
        <p:grpSpPr>
          <a:xfrm>
            <a:off x="14950710" y="3281705"/>
            <a:ext cx="4760920" cy="3419756"/>
            <a:chOff x="-17839" y="52992"/>
            <a:chExt cx="4760918" cy="3419755"/>
          </a:xfrm>
        </p:grpSpPr>
        <p:sp>
          <p:nvSpPr>
            <p:cNvPr id="873" name="Attachment"/>
            <p:cNvSpPr txBox="1"/>
            <p:nvPr/>
          </p:nvSpPr>
          <p:spPr>
            <a:xfrm>
              <a:off x="-17839" y="52992"/>
              <a:ext cx="4760918" cy="106439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nSpc>
                  <a:spcPts val="7500"/>
                </a:lnSpc>
                <a:defRPr sz="6600" i="0">
                  <a:solidFill>
                    <a:srgbClr val="55524E"/>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Attachment</a:t>
              </a:r>
            </a:p>
          </p:txBody>
        </p:sp>
        <p:pic>
          <p:nvPicPr>
            <p:cNvPr id="874" name="noun_Lock_2269696.png" descr="noun_Lock_2269696.png"/>
            <p:cNvPicPr>
              <a:picLocks noChangeAspect="1"/>
            </p:cNvPicPr>
            <p:nvPr/>
          </p:nvPicPr>
          <p:blipFill>
            <a:blip r:embed="rId5"/>
            <a:stretch>
              <a:fillRect/>
            </a:stretch>
          </p:blipFill>
          <p:spPr>
            <a:xfrm>
              <a:off x="1344257" y="936886"/>
              <a:ext cx="2535861" cy="2535861"/>
            </a:xfrm>
            <a:prstGeom prst="rect">
              <a:avLst/>
            </a:prstGeom>
            <a:ln w="12700" cap="flat">
              <a:noFill/>
              <a:miter lim="400000"/>
            </a:ln>
            <a:effectLst>
              <a:outerShdw blurRad="381000" dir="2282428" rotWithShape="0">
                <a:srgbClr val="F6F5F4"/>
              </a:outerShdw>
            </a:effectLst>
          </p:spPr>
        </p:pic>
      </p:grpSp>
      <p:pic>
        <p:nvPicPr>
          <p:cNvPr id="876" name="noun_Money Bag_39962.png" descr="noun_Money Bag_39962.png"/>
          <p:cNvPicPr>
            <a:picLocks noChangeAspect="1"/>
          </p:cNvPicPr>
          <p:nvPr/>
        </p:nvPicPr>
        <p:blipFill>
          <a:blip r:embed="rId6"/>
          <a:stretch>
            <a:fillRect/>
          </a:stretch>
        </p:blipFill>
        <p:spPr>
          <a:xfrm>
            <a:off x="9421895" y="3353341"/>
            <a:ext cx="6502401" cy="6502400"/>
          </a:xfrm>
          <a:prstGeom prst="rect">
            <a:avLst/>
          </a:prstGeom>
          <a:ln w="12700">
            <a:miter lim="400000"/>
          </a:ln>
          <a:effectLst>
            <a:outerShdw blurRad="127000" dist="63500" dir="14603535" rotWithShape="0">
              <a:srgbClr val="F6F5F4"/>
            </a:outerShdw>
          </a:effectLst>
        </p:spPr>
      </p:pic>
      <p:pic>
        <p:nvPicPr>
          <p:cNvPr id="877" name="noun_Money Bag_39962.png" descr="noun_Money Bag_39962.png"/>
          <p:cNvPicPr>
            <a:picLocks noChangeAspect="1"/>
          </p:cNvPicPr>
          <p:nvPr/>
        </p:nvPicPr>
        <p:blipFill>
          <a:blip r:embed="rId6"/>
          <a:stretch>
            <a:fillRect/>
          </a:stretch>
        </p:blipFill>
        <p:spPr>
          <a:xfrm>
            <a:off x="10363178" y="7234992"/>
            <a:ext cx="3575172" cy="3575172"/>
          </a:xfrm>
          <a:prstGeom prst="rect">
            <a:avLst/>
          </a:prstGeom>
          <a:ln w="12700">
            <a:miter lim="400000"/>
          </a:ln>
          <a:effectLst>
            <a:outerShdw blurRad="381000" dir="2282428" rotWithShape="0">
              <a:srgbClr val="F6F5F4"/>
            </a:outerShdw>
          </a:effectLst>
        </p:spPr>
      </p:pic>
      <p:pic>
        <p:nvPicPr>
          <p:cNvPr id="878" name="noun_Money Bag_39962.png" descr="noun_Money Bag_39962.png"/>
          <p:cNvPicPr>
            <a:picLocks noChangeAspect="1"/>
          </p:cNvPicPr>
          <p:nvPr/>
        </p:nvPicPr>
        <p:blipFill>
          <a:blip r:embed="rId6"/>
          <a:stretch>
            <a:fillRect/>
          </a:stretch>
        </p:blipFill>
        <p:spPr>
          <a:xfrm>
            <a:off x="9583017" y="7539184"/>
            <a:ext cx="3234651" cy="3234650"/>
          </a:xfrm>
          <a:prstGeom prst="rect">
            <a:avLst/>
          </a:prstGeom>
          <a:ln w="12700">
            <a:miter lim="400000"/>
          </a:ln>
          <a:effectLst>
            <a:outerShdw blurRad="381000" dir="2282428" rotWithShape="0">
              <a:srgbClr val="F6F5F4"/>
            </a:outerShdw>
          </a:effectLst>
        </p:spPr>
      </p:pic>
      <p:sp>
        <p:nvSpPr>
          <p:cNvPr id="879" name="Lust"/>
          <p:cNvSpPr txBox="1"/>
          <p:nvPr/>
        </p:nvSpPr>
        <p:spPr>
          <a:xfrm>
            <a:off x="2610939" y="3252918"/>
            <a:ext cx="1891544" cy="1064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7500"/>
              </a:lnSpc>
              <a:defRPr sz="6600" i="0">
                <a:solidFill>
                  <a:srgbClr val="55524E"/>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Lust</a:t>
            </a:r>
          </a:p>
        </p:txBody>
      </p:sp>
      <p:grpSp>
        <p:nvGrpSpPr>
          <p:cNvPr id="883" name="Group"/>
          <p:cNvGrpSpPr/>
          <p:nvPr/>
        </p:nvGrpSpPr>
        <p:grpSpPr>
          <a:xfrm>
            <a:off x="15667220" y="6001863"/>
            <a:ext cx="3546503" cy="2686482"/>
            <a:chOff x="0" y="0"/>
            <a:chExt cx="3546502" cy="2686481"/>
          </a:xfrm>
        </p:grpSpPr>
        <p:pic>
          <p:nvPicPr>
            <p:cNvPr id="880" name="noun_mother_1493420.png" descr="noun_mother_1493420.png"/>
            <p:cNvPicPr>
              <a:picLocks noChangeAspect="1"/>
            </p:cNvPicPr>
            <p:nvPr/>
          </p:nvPicPr>
          <p:blipFill>
            <a:blip r:embed="rId7"/>
            <a:stretch>
              <a:fillRect/>
            </a:stretch>
          </p:blipFill>
          <p:spPr>
            <a:xfrm flipH="1">
              <a:off x="0" y="0"/>
              <a:ext cx="1988080" cy="1988080"/>
            </a:xfrm>
            <a:prstGeom prst="rect">
              <a:avLst/>
            </a:prstGeom>
            <a:ln w="12700" cap="flat">
              <a:noFill/>
              <a:miter lim="400000"/>
            </a:ln>
            <a:effectLst/>
          </p:spPr>
        </p:pic>
        <p:sp>
          <p:nvSpPr>
            <p:cNvPr id="881" name="Home"/>
            <p:cNvSpPr/>
            <p:nvPr/>
          </p:nvSpPr>
          <p:spPr>
            <a:xfrm>
              <a:off x="2210661" y="349977"/>
              <a:ext cx="1335842" cy="119649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11938"/>
                  </a:lnTo>
                  <a:lnTo>
                    <a:pt x="3392" y="11938"/>
                  </a:lnTo>
                  <a:lnTo>
                    <a:pt x="3392" y="21600"/>
                  </a:lnTo>
                  <a:lnTo>
                    <a:pt x="8837" y="21600"/>
                  </a:lnTo>
                  <a:lnTo>
                    <a:pt x="8837" y="13819"/>
                  </a:lnTo>
                  <a:lnTo>
                    <a:pt x="12694" y="13819"/>
                  </a:lnTo>
                  <a:lnTo>
                    <a:pt x="12694" y="21600"/>
                  </a:lnTo>
                  <a:lnTo>
                    <a:pt x="18160" y="21600"/>
                  </a:lnTo>
                  <a:lnTo>
                    <a:pt x="18160" y="11938"/>
                  </a:lnTo>
                  <a:lnTo>
                    <a:pt x="21600" y="11938"/>
                  </a:lnTo>
                  <a:lnTo>
                    <a:pt x="18160" y="8135"/>
                  </a:lnTo>
                  <a:lnTo>
                    <a:pt x="18160" y="3553"/>
                  </a:lnTo>
                  <a:lnTo>
                    <a:pt x="16218" y="3553"/>
                  </a:lnTo>
                  <a:lnTo>
                    <a:pt x="16218" y="5984"/>
                  </a:lnTo>
                  <a:lnTo>
                    <a:pt x="10800" y="0"/>
                  </a:lnTo>
                  <a:close/>
                </a:path>
              </a:pathLst>
            </a:custGeom>
            <a:solidFill>
              <a:srgbClr val="0E0593"/>
            </a:solidFill>
            <a:ln w="12700" cap="flat">
              <a:noFill/>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882" name="Compact Car"/>
            <p:cNvSpPr/>
            <p:nvPr/>
          </p:nvSpPr>
          <p:spPr>
            <a:xfrm>
              <a:off x="1305828" y="2031112"/>
              <a:ext cx="1532796" cy="655370"/>
            </a:xfrm>
            <a:custGeom>
              <a:avLst/>
              <a:gdLst/>
              <a:ahLst/>
              <a:cxnLst>
                <a:cxn ang="0">
                  <a:pos x="wd2" y="hd2"/>
                </a:cxn>
                <a:cxn ang="5400000">
                  <a:pos x="wd2" y="hd2"/>
                </a:cxn>
                <a:cxn ang="10800000">
                  <a:pos x="wd2" y="hd2"/>
                </a:cxn>
                <a:cxn ang="16200000">
                  <a:pos x="wd2" y="hd2"/>
                </a:cxn>
              </a:cxnLst>
              <a:rect l="0" t="0" r="r" b="b"/>
              <a:pathLst>
                <a:path w="19988" h="21600" extrusionOk="0">
                  <a:moveTo>
                    <a:pt x="4097" y="0"/>
                  </a:moveTo>
                  <a:cubicBezTo>
                    <a:pt x="3843" y="0"/>
                    <a:pt x="3599" y="241"/>
                    <a:pt x="3415" y="682"/>
                  </a:cubicBezTo>
                  <a:cubicBezTo>
                    <a:pt x="2324" y="3293"/>
                    <a:pt x="-1335" y="12764"/>
                    <a:pt x="512" y="18236"/>
                  </a:cubicBezTo>
                  <a:lnTo>
                    <a:pt x="1356" y="18236"/>
                  </a:lnTo>
                  <a:cubicBezTo>
                    <a:pt x="1327" y="17880"/>
                    <a:pt x="1312" y="17509"/>
                    <a:pt x="1312" y="17131"/>
                  </a:cubicBezTo>
                  <a:cubicBezTo>
                    <a:pt x="1312" y="14122"/>
                    <a:pt x="2276" y="11687"/>
                    <a:pt x="3466" y="11687"/>
                  </a:cubicBezTo>
                  <a:cubicBezTo>
                    <a:pt x="4657" y="11687"/>
                    <a:pt x="5622" y="14122"/>
                    <a:pt x="5622" y="17131"/>
                  </a:cubicBezTo>
                  <a:cubicBezTo>
                    <a:pt x="5622" y="17509"/>
                    <a:pt x="5607" y="17880"/>
                    <a:pt x="5578" y="18236"/>
                  </a:cubicBezTo>
                  <a:lnTo>
                    <a:pt x="14299" y="18236"/>
                  </a:lnTo>
                  <a:cubicBezTo>
                    <a:pt x="14270" y="17880"/>
                    <a:pt x="14254" y="17509"/>
                    <a:pt x="14254" y="17131"/>
                  </a:cubicBezTo>
                  <a:cubicBezTo>
                    <a:pt x="14254" y="14122"/>
                    <a:pt x="15220" y="11687"/>
                    <a:pt x="16410" y="11687"/>
                  </a:cubicBezTo>
                  <a:cubicBezTo>
                    <a:pt x="17601" y="11687"/>
                    <a:pt x="18566" y="14122"/>
                    <a:pt x="18566" y="17131"/>
                  </a:cubicBezTo>
                  <a:cubicBezTo>
                    <a:pt x="18566" y="17509"/>
                    <a:pt x="18551" y="17880"/>
                    <a:pt x="18522" y="18236"/>
                  </a:cubicBezTo>
                  <a:lnTo>
                    <a:pt x="19962" y="18236"/>
                  </a:lnTo>
                  <a:cubicBezTo>
                    <a:pt x="19962" y="18236"/>
                    <a:pt x="20265" y="10900"/>
                    <a:pt x="18757" y="9584"/>
                  </a:cubicBezTo>
                  <a:cubicBezTo>
                    <a:pt x="17248" y="8268"/>
                    <a:pt x="15499" y="7049"/>
                    <a:pt x="15499" y="7049"/>
                  </a:cubicBezTo>
                  <a:cubicBezTo>
                    <a:pt x="15499" y="7049"/>
                    <a:pt x="12380" y="0"/>
                    <a:pt x="9528" y="0"/>
                  </a:cubicBezTo>
                  <a:lnTo>
                    <a:pt x="4097" y="0"/>
                  </a:lnTo>
                  <a:close/>
                  <a:moveTo>
                    <a:pt x="4878" y="1858"/>
                  </a:moveTo>
                  <a:lnTo>
                    <a:pt x="6327" y="1858"/>
                  </a:lnTo>
                  <a:lnTo>
                    <a:pt x="5978" y="7075"/>
                  </a:lnTo>
                  <a:lnTo>
                    <a:pt x="3470" y="7075"/>
                  </a:lnTo>
                  <a:cubicBezTo>
                    <a:pt x="3315" y="7075"/>
                    <a:pt x="3228" y="6631"/>
                    <a:pt x="3320" y="6318"/>
                  </a:cubicBezTo>
                  <a:lnTo>
                    <a:pt x="4483" y="2361"/>
                  </a:lnTo>
                  <a:cubicBezTo>
                    <a:pt x="4576" y="2045"/>
                    <a:pt x="4722" y="1858"/>
                    <a:pt x="4878" y="1858"/>
                  </a:cubicBezTo>
                  <a:close/>
                  <a:moveTo>
                    <a:pt x="7387" y="1858"/>
                  </a:moveTo>
                  <a:lnTo>
                    <a:pt x="9405" y="1858"/>
                  </a:lnTo>
                  <a:cubicBezTo>
                    <a:pt x="11385" y="1858"/>
                    <a:pt x="13886" y="7075"/>
                    <a:pt x="13886" y="7075"/>
                  </a:cubicBezTo>
                  <a:lnTo>
                    <a:pt x="7038" y="7075"/>
                  </a:lnTo>
                  <a:lnTo>
                    <a:pt x="7387" y="1858"/>
                  </a:lnTo>
                  <a:close/>
                  <a:moveTo>
                    <a:pt x="3466" y="12667"/>
                  </a:moveTo>
                  <a:cubicBezTo>
                    <a:pt x="2490" y="12667"/>
                    <a:pt x="1700" y="14665"/>
                    <a:pt x="1700" y="17131"/>
                  </a:cubicBezTo>
                  <a:cubicBezTo>
                    <a:pt x="1700" y="19597"/>
                    <a:pt x="2490" y="21600"/>
                    <a:pt x="3466" y="21600"/>
                  </a:cubicBezTo>
                  <a:cubicBezTo>
                    <a:pt x="4442" y="21600"/>
                    <a:pt x="5233" y="19597"/>
                    <a:pt x="5233" y="17131"/>
                  </a:cubicBezTo>
                  <a:cubicBezTo>
                    <a:pt x="5233" y="14665"/>
                    <a:pt x="4442" y="12667"/>
                    <a:pt x="3466" y="12667"/>
                  </a:cubicBezTo>
                  <a:close/>
                  <a:moveTo>
                    <a:pt x="16410" y="12667"/>
                  </a:moveTo>
                  <a:cubicBezTo>
                    <a:pt x="15435" y="12667"/>
                    <a:pt x="14644" y="14665"/>
                    <a:pt x="14644" y="17131"/>
                  </a:cubicBezTo>
                  <a:cubicBezTo>
                    <a:pt x="14644" y="19597"/>
                    <a:pt x="15435" y="21600"/>
                    <a:pt x="16410" y="21600"/>
                  </a:cubicBezTo>
                  <a:cubicBezTo>
                    <a:pt x="17386" y="21600"/>
                    <a:pt x="18177" y="19597"/>
                    <a:pt x="18177" y="17131"/>
                  </a:cubicBezTo>
                  <a:cubicBezTo>
                    <a:pt x="18177" y="14665"/>
                    <a:pt x="17386" y="12667"/>
                    <a:pt x="16410" y="12667"/>
                  </a:cubicBezTo>
                  <a:close/>
                  <a:moveTo>
                    <a:pt x="3466" y="15033"/>
                  </a:moveTo>
                  <a:cubicBezTo>
                    <a:pt x="3925" y="15033"/>
                    <a:pt x="4297" y="15973"/>
                    <a:pt x="4297" y="17131"/>
                  </a:cubicBezTo>
                  <a:cubicBezTo>
                    <a:pt x="4297" y="18290"/>
                    <a:pt x="3925" y="19230"/>
                    <a:pt x="3466" y="19230"/>
                  </a:cubicBezTo>
                  <a:cubicBezTo>
                    <a:pt x="3008" y="19230"/>
                    <a:pt x="2636" y="18290"/>
                    <a:pt x="2636" y="17131"/>
                  </a:cubicBezTo>
                  <a:cubicBezTo>
                    <a:pt x="2636" y="15973"/>
                    <a:pt x="3008" y="15033"/>
                    <a:pt x="3466" y="15033"/>
                  </a:cubicBezTo>
                  <a:close/>
                  <a:moveTo>
                    <a:pt x="16410" y="15033"/>
                  </a:moveTo>
                  <a:cubicBezTo>
                    <a:pt x="16869" y="15033"/>
                    <a:pt x="17241" y="15973"/>
                    <a:pt x="17241" y="17131"/>
                  </a:cubicBezTo>
                  <a:cubicBezTo>
                    <a:pt x="17241" y="18290"/>
                    <a:pt x="16869" y="19230"/>
                    <a:pt x="16410" y="19230"/>
                  </a:cubicBezTo>
                  <a:cubicBezTo>
                    <a:pt x="15952" y="19230"/>
                    <a:pt x="15580" y="18290"/>
                    <a:pt x="15580" y="17131"/>
                  </a:cubicBezTo>
                  <a:cubicBezTo>
                    <a:pt x="15580" y="15973"/>
                    <a:pt x="15952" y="15033"/>
                    <a:pt x="16410" y="15033"/>
                  </a:cubicBezTo>
                  <a:close/>
                </a:path>
              </a:pathLst>
            </a:custGeom>
            <a:solidFill>
              <a:srgbClr val="0E0593"/>
            </a:solidFill>
            <a:ln w="12700" cap="flat">
              <a:noFill/>
              <a:miter lim="400000"/>
            </a:ln>
            <a:effectLst>
              <a:outerShdw blurRad="38100" dist="25400" dir="5760000" rotWithShape="0">
                <a:srgbClr val="FFFFFF">
                  <a:alpha val="30000"/>
                </a:srgbClr>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sp>
        <p:nvSpPr>
          <p:cNvPr id="884" name="Ego"/>
          <p:cNvSpPr txBox="1"/>
          <p:nvPr/>
        </p:nvSpPr>
        <p:spPr>
          <a:xfrm>
            <a:off x="21156864" y="3272819"/>
            <a:ext cx="1702389" cy="10643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7500"/>
              </a:lnSpc>
              <a:defRPr sz="6600" i="0">
                <a:solidFill>
                  <a:srgbClr val="55524E"/>
                </a:solidFill>
                <a:latin typeface="Avenir Heavy"/>
                <a:ea typeface="Avenir Heavy"/>
                <a:cs typeface="Avenir Heavy"/>
                <a:sym typeface="Avenir Heavy"/>
              </a:defRPr>
            </a:lvl1pPr>
          </a:lstStyle>
          <a:p>
            <a:r>
              <a:rPr b="1" dirty="0">
                <a:latin typeface="Arial" panose="020B0604020202020204" pitchFamily="34" charset="0"/>
                <a:cs typeface="Arial" panose="020B0604020202020204" pitchFamily="34" charset="0"/>
              </a:rPr>
              <a:t>Ego</a:t>
            </a:r>
          </a:p>
        </p:txBody>
      </p:sp>
      <p:pic>
        <p:nvPicPr>
          <p:cNvPr id="885" name="noun_seduce_883956-6.png" descr="noun_seduce_883956-6.png"/>
          <p:cNvPicPr>
            <a:picLocks noChangeAspect="1"/>
          </p:cNvPicPr>
          <p:nvPr/>
        </p:nvPicPr>
        <p:blipFill>
          <a:blip r:embed="rId8"/>
          <a:stretch>
            <a:fillRect/>
          </a:stretch>
        </p:blipFill>
        <p:spPr>
          <a:xfrm>
            <a:off x="231063" y="4487333"/>
            <a:ext cx="6502401" cy="6502401"/>
          </a:xfrm>
          <a:prstGeom prst="rect">
            <a:avLst/>
          </a:prstGeom>
          <a:ln w="12700">
            <a:miter lim="400000"/>
          </a:ln>
        </p:spPr>
      </p:pic>
      <p:pic>
        <p:nvPicPr>
          <p:cNvPr id="890" name="noun_Trophy_344545.png" descr="noun_Trophy_344545.png"/>
          <p:cNvPicPr>
            <a:picLocks noChangeAspect="1"/>
          </p:cNvPicPr>
          <p:nvPr/>
        </p:nvPicPr>
        <p:blipFill>
          <a:blip r:embed="rId9"/>
          <a:stretch>
            <a:fillRect/>
          </a:stretch>
        </p:blipFill>
        <p:spPr>
          <a:xfrm rot="19860000">
            <a:off x="21552304" y="7155583"/>
            <a:ext cx="2219563" cy="2219563"/>
          </a:xfrm>
          <a:prstGeom prst="rect">
            <a:avLst/>
          </a:prstGeom>
          <a:ln w="12700">
            <a:miter lim="400000"/>
          </a:ln>
          <a:effectLst>
            <a:glow rad="317500">
              <a:schemeClr val="accent1">
                <a:alpha val="40000"/>
              </a:schemeClr>
            </a:glow>
            <a:outerShdw blurRad="330200" dist="63500" dir="2282428" rotWithShape="0">
              <a:srgbClr val="F6F5F4"/>
            </a:outerShdw>
          </a:effectLst>
        </p:spPr>
      </p:pic>
      <p:pic>
        <p:nvPicPr>
          <p:cNvPr id="31" name="Picture 30">
            <a:extLst>
              <a:ext uri="{FF2B5EF4-FFF2-40B4-BE49-F238E27FC236}">
                <a16:creationId xmlns:a16="http://schemas.microsoft.com/office/drawing/2014/main" id="{D28F9921-87F1-C144-ADFA-4EF76592785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20943858" y="5338911"/>
            <a:ext cx="805728" cy="3263900"/>
          </a:xfrm>
          <a:prstGeom prst="rect">
            <a:avLst/>
          </a:prstGeom>
        </p:spPr>
      </p:pic>
      <p:grpSp>
        <p:nvGrpSpPr>
          <p:cNvPr id="889" name="Group"/>
          <p:cNvGrpSpPr/>
          <p:nvPr/>
        </p:nvGrpSpPr>
        <p:grpSpPr>
          <a:xfrm>
            <a:off x="20689209" y="5150992"/>
            <a:ext cx="1260751" cy="2721892"/>
            <a:chOff x="0" y="0"/>
            <a:chExt cx="1260749" cy="2721890"/>
          </a:xfrm>
        </p:grpSpPr>
        <p:pic>
          <p:nvPicPr>
            <p:cNvPr id="887" name="screenshot_106.png" descr="screenshot_106.png"/>
            <p:cNvPicPr>
              <a:picLocks noChangeAspect="1"/>
            </p:cNvPicPr>
            <p:nvPr/>
          </p:nvPicPr>
          <p:blipFill>
            <a:blip r:embed="rId11"/>
            <a:stretch>
              <a:fillRect/>
            </a:stretch>
          </p:blipFill>
          <p:spPr>
            <a:xfrm>
              <a:off x="0" y="0"/>
              <a:ext cx="1211247" cy="1937995"/>
            </a:xfrm>
            <a:prstGeom prst="rect">
              <a:avLst/>
            </a:prstGeom>
            <a:ln w="12700" cap="flat">
              <a:noFill/>
              <a:miter lim="400000"/>
            </a:ln>
            <a:effectLst/>
          </p:spPr>
        </p:pic>
        <p:pic>
          <p:nvPicPr>
            <p:cNvPr id="888" name="ArmInPosket.png" descr="ArmInPosket.png"/>
            <p:cNvPicPr>
              <a:picLocks noChangeAspect="1"/>
            </p:cNvPicPr>
            <p:nvPr/>
          </p:nvPicPr>
          <p:blipFill>
            <a:blip r:embed="rId12"/>
            <a:stretch>
              <a:fillRect/>
            </a:stretch>
          </p:blipFill>
          <p:spPr>
            <a:xfrm rot="10800000">
              <a:off x="676549" y="1058190"/>
              <a:ext cx="584201" cy="1663701"/>
            </a:xfrm>
            <a:prstGeom prst="rect">
              <a:avLst/>
            </a:prstGeom>
            <a:ln w="12700" cap="flat">
              <a:noFill/>
              <a:miter lim="400000"/>
            </a:ln>
            <a:effectLst/>
          </p:spPr>
        </p:pic>
      </p:grpSp>
      <p:sp>
        <p:nvSpPr>
          <p:cNvPr id="891" name="Oval"/>
          <p:cNvSpPr/>
          <p:nvPr/>
        </p:nvSpPr>
        <p:spPr>
          <a:xfrm>
            <a:off x="21438637" y="4524969"/>
            <a:ext cx="2071887" cy="1988080"/>
          </a:xfrm>
          <a:prstGeom prst="ellipse">
            <a:avLst/>
          </a:prstGeom>
          <a:solidFill>
            <a:srgbClr val="100499"/>
          </a:solidFill>
          <a:ln w="12700">
            <a:miter lim="400000"/>
          </a:ln>
          <a:effectLst>
            <a:outerShdw blurRad="127000" dist="63500" dir="2282428" rotWithShape="0">
              <a:srgbClr val="F6F5F4"/>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85"/>
                                        </p:tgtEl>
                                        <p:attrNameLst>
                                          <p:attrName>style.visibility</p:attrName>
                                        </p:attrNameLst>
                                      </p:cBhvr>
                                      <p:to>
                                        <p:strVal val="visible"/>
                                      </p:to>
                                    </p:set>
                                    <p:anim calcmode="lin" valueType="num">
                                      <p:cBhvr>
                                        <p:cTn id="7" dur="750" fill="hold"/>
                                        <p:tgtEl>
                                          <p:spTgt spid="885"/>
                                        </p:tgtEl>
                                        <p:attrNameLst>
                                          <p:attrName>ppt_w</p:attrName>
                                        </p:attrNameLst>
                                      </p:cBhvr>
                                      <p:tavLst>
                                        <p:tav tm="0">
                                          <p:val>
                                            <p:fltVal val="0"/>
                                          </p:val>
                                        </p:tav>
                                        <p:tav tm="100000">
                                          <p:val>
                                            <p:strVal val="#ppt_w"/>
                                          </p:val>
                                        </p:tav>
                                      </p:tavLst>
                                    </p:anim>
                                    <p:anim calcmode="lin" valueType="num">
                                      <p:cBhvr>
                                        <p:cTn id="8" dur="750" fill="hold"/>
                                        <p:tgtEl>
                                          <p:spTgt spid="885"/>
                                        </p:tgtEl>
                                        <p:attrNameLst>
                                          <p:attrName>ppt_h</p:attrName>
                                        </p:attrNameLst>
                                      </p:cBhvr>
                                      <p:tavLst>
                                        <p:tav tm="0">
                                          <p:val>
                                            <p:fltVal val="0"/>
                                          </p:val>
                                        </p:tav>
                                        <p:tav tm="100000">
                                          <p:val>
                                            <p:strVal val="#ppt_h"/>
                                          </p:val>
                                        </p:tav>
                                      </p:tavLst>
                                    </p:anim>
                                  </p:childTnLst>
                                </p:cTn>
                              </p:par>
                            </p:childTnLst>
                          </p:cTn>
                        </p:par>
                        <p:par>
                          <p:cTn id="9" fill="hold">
                            <p:stCondLst>
                              <p:cond delay="750"/>
                            </p:stCondLst>
                            <p:childTnLst>
                              <p:par>
                                <p:cTn id="10" presetID="23" presetClass="entr" presetSubtype="16" fill="hold" grpId="2" nodeType="afterEffect">
                                  <p:stCondLst>
                                    <p:cond delay="500"/>
                                  </p:stCondLst>
                                  <p:iterate>
                                    <p:tmAbs val="0"/>
                                  </p:iterate>
                                  <p:childTnLst>
                                    <p:set>
                                      <p:cBhvr>
                                        <p:cTn id="11" fill="hold"/>
                                        <p:tgtEl>
                                          <p:spTgt spid="879"/>
                                        </p:tgtEl>
                                        <p:attrNameLst>
                                          <p:attrName>style.visibility</p:attrName>
                                        </p:attrNameLst>
                                      </p:cBhvr>
                                      <p:to>
                                        <p:strVal val="visible"/>
                                      </p:to>
                                    </p:set>
                                    <p:anim calcmode="lin" valueType="num">
                                      <p:cBhvr>
                                        <p:cTn id="12" dur="750" fill="hold"/>
                                        <p:tgtEl>
                                          <p:spTgt spid="879"/>
                                        </p:tgtEl>
                                        <p:attrNameLst>
                                          <p:attrName>ppt_w</p:attrName>
                                        </p:attrNameLst>
                                      </p:cBhvr>
                                      <p:tavLst>
                                        <p:tav tm="0">
                                          <p:val>
                                            <p:fltVal val="0"/>
                                          </p:val>
                                        </p:tav>
                                        <p:tav tm="100000">
                                          <p:val>
                                            <p:strVal val="#ppt_w"/>
                                          </p:val>
                                        </p:tav>
                                      </p:tavLst>
                                    </p:anim>
                                    <p:anim calcmode="lin" valueType="num">
                                      <p:cBhvr>
                                        <p:cTn id="13" dur="750" fill="hold"/>
                                        <p:tgtEl>
                                          <p:spTgt spid="87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5" presetClass="entr" presetSubtype="0" fill="hold" grpId="4" nodeType="clickEffect">
                                  <p:stCondLst>
                                    <p:cond delay="0"/>
                                  </p:stCondLst>
                                  <p:childTnLst>
                                    <p:set>
                                      <p:cBhvr>
                                        <p:cTn id="17" dur="1" fill="hold">
                                          <p:stCondLst>
                                            <p:cond delay="0"/>
                                          </p:stCondLst>
                                        </p:cTn>
                                        <p:tgtEl>
                                          <p:spTgt spid="868"/>
                                        </p:tgtEl>
                                        <p:attrNameLst>
                                          <p:attrName>style.visibility</p:attrName>
                                        </p:attrNameLst>
                                      </p:cBhvr>
                                      <p:to>
                                        <p:strVal val="visible"/>
                                      </p:to>
                                    </p:set>
                                    <p:anim calcmode="lin" valueType="num">
                                      <p:cBhvr>
                                        <p:cTn id="18" dur="500" fill="hold"/>
                                        <p:tgtEl>
                                          <p:spTgt spid="868"/>
                                        </p:tgtEl>
                                        <p:attrNameLst>
                                          <p:attrName>ppt_w</p:attrName>
                                        </p:attrNameLst>
                                      </p:cBhvr>
                                      <p:tavLst>
                                        <p:tav tm="0">
                                          <p:val>
                                            <p:fltVal val="0"/>
                                          </p:val>
                                        </p:tav>
                                        <p:tav tm="100000">
                                          <p:val>
                                            <p:strVal val="#ppt_w"/>
                                          </p:val>
                                        </p:tav>
                                      </p:tavLst>
                                    </p:anim>
                                    <p:anim calcmode="lin" valueType="num">
                                      <p:cBhvr>
                                        <p:cTn id="19" dur="500" fill="hold"/>
                                        <p:tgtEl>
                                          <p:spTgt spid="868"/>
                                        </p:tgtEl>
                                        <p:attrNameLst>
                                          <p:attrName>ppt_h</p:attrName>
                                        </p:attrNameLst>
                                      </p:cBhvr>
                                      <p:tavLst>
                                        <p:tav tm="0">
                                          <p:val>
                                            <p:fltVal val="0"/>
                                          </p:val>
                                        </p:tav>
                                        <p:tav tm="100000">
                                          <p:val>
                                            <p:strVal val="#ppt_h"/>
                                          </p:val>
                                        </p:tav>
                                      </p:tavLst>
                                    </p:anim>
                                    <p:anim calcmode="lin" valueType="num">
                                      <p:cBhvr>
                                        <p:cTn id="20" dur="500" fill="hold"/>
                                        <p:tgtEl>
                                          <p:spTgt spid="868"/>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868"/>
                                        </p:tgtEl>
                                        <p:attrNameLst>
                                          <p:attrName>ppt_y</p:attrName>
                                        </p:attrNameLst>
                                      </p:cBhvr>
                                      <p:tavLst>
                                        <p:tav tm="0" fmla="#ppt_y+(sin(-2*pi*(1-$))*-#ppt_x+cos(-2*pi*(1-$))*(1-#ppt_y))*(1-$)">
                                          <p:val>
                                            <p:fltVal val="0"/>
                                          </p:val>
                                        </p:tav>
                                        <p:tav tm="100000">
                                          <p:val>
                                            <p:fltVal val="1"/>
                                          </p:val>
                                        </p:tav>
                                      </p:tavLst>
                                    </p:anim>
                                  </p:childTnLst>
                                </p:cTn>
                              </p:par>
                            </p:childTnLst>
                          </p:cTn>
                        </p:par>
                        <p:par>
                          <p:cTn id="22" fill="hold">
                            <p:stCondLst>
                              <p:cond delay="500"/>
                            </p:stCondLst>
                            <p:childTnLst>
                              <p:par>
                                <p:cTn id="23" presetID="23" presetClass="entr" presetSubtype="16" fill="hold" grpId="6" nodeType="afterEffect">
                                  <p:stCondLst>
                                    <p:cond delay="0"/>
                                  </p:stCondLst>
                                  <p:iterate>
                                    <p:tmAbs val="0"/>
                                  </p:iterate>
                                  <p:childTnLst>
                                    <p:set>
                                      <p:cBhvr>
                                        <p:cTn id="24" fill="hold"/>
                                        <p:tgtEl>
                                          <p:spTgt spid="867"/>
                                        </p:tgtEl>
                                        <p:attrNameLst>
                                          <p:attrName>style.visibility</p:attrName>
                                        </p:attrNameLst>
                                      </p:cBhvr>
                                      <p:to>
                                        <p:strVal val="visible"/>
                                      </p:to>
                                    </p:set>
                                    <p:anim calcmode="lin" valueType="num">
                                      <p:cBhvr>
                                        <p:cTn id="25" dur="750" fill="hold"/>
                                        <p:tgtEl>
                                          <p:spTgt spid="867"/>
                                        </p:tgtEl>
                                        <p:attrNameLst>
                                          <p:attrName>ppt_w</p:attrName>
                                        </p:attrNameLst>
                                      </p:cBhvr>
                                      <p:tavLst>
                                        <p:tav tm="0">
                                          <p:val>
                                            <p:fltVal val="0"/>
                                          </p:val>
                                        </p:tav>
                                        <p:tav tm="100000">
                                          <p:val>
                                            <p:strVal val="#ppt_w"/>
                                          </p:val>
                                        </p:tav>
                                      </p:tavLst>
                                    </p:anim>
                                    <p:anim calcmode="lin" valueType="num">
                                      <p:cBhvr>
                                        <p:cTn id="26" dur="750" fill="hold"/>
                                        <p:tgtEl>
                                          <p:spTgt spid="867"/>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7" nodeType="clickEffect">
                                  <p:stCondLst>
                                    <p:cond delay="0"/>
                                  </p:stCondLst>
                                  <p:iterate>
                                    <p:tmAbs val="0"/>
                                  </p:iterate>
                                  <p:childTnLst>
                                    <p:set>
                                      <p:cBhvr>
                                        <p:cTn id="30" fill="hold"/>
                                        <p:tgtEl>
                                          <p:spTgt spid="870"/>
                                        </p:tgtEl>
                                        <p:attrNameLst>
                                          <p:attrName>style.visibility</p:attrName>
                                        </p:attrNameLst>
                                      </p:cBhvr>
                                      <p:to>
                                        <p:strVal val="visible"/>
                                      </p:to>
                                    </p:set>
                                    <p:anim calcmode="lin" valueType="num">
                                      <p:cBhvr>
                                        <p:cTn id="31" dur="750" fill="hold"/>
                                        <p:tgtEl>
                                          <p:spTgt spid="870"/>
                                        </p:tgtEl>
                                        <p:attrNameLst>
                                          <p:attrName>ppt_w</p:attrName>
                                        </p:attrNameLst>
                                      </p:cBhvr>
                                      <p:tavLst>
                                        <p:tav tm="0">
                                          <p:val>
                                            <p:fltVal val="0"/>
                                          </p:val>
                                        </p:tav>
                                        <p:tav tm="100000">
                                          <p:val>
                                            <p:strVal val="#ppt_w"/>
                                          </p:val>
                                        </p:tav>
                                      </p:tavLst>
                                    </p:anim>
                                    <p:anim calcmode="lin" valueType="num">
                                      <p:cBhvr>
                                        <p:cTn id="32" dur="750" fill="hold"/>
                                        <p:tgtEl>
                                          <p:spTgt spid="870"/>
                                        </p:tgtEl>
                                        <p:attrNameLst>
                                          <p:attrName>ppt_h</p:attrName>
                                        </p:attrNameLst>
                                      </p:cBhvr>
                                      <p:tavLst>
                                        <p:tav tm="0">
                                          <p:val>
                                            <p:fltVal val="0"/>
                                          </p:val>
                                        </p:tav>
                                        <p:tav tm="100000">
                                          <p:val>
                                            <p:strVal val="#ppt_h"/>
                                          </p:val>
                                        </p:tav>
                                      </p:tavLst>
                                    </p:anim>
                                  </p:childTnLst>
                                </p:cTn>
                              </p:par>
                            </p:childTnLst>
                          </p:cTn>
                        </p:par>
                        <p:par>
                          <p:cTn id="33" fill="hold">
                            <p:stCondLst>
                              <p:cond delay="750"/>
                            </p:stCondLst>
                            <p:childTnLst>
                              <p:par>
                                <p:cTn id="34" presetID="2" presetClass="entr" presetSubtype="1" fill="hold" grpId="8" nodeType="afterEffect">
                                  <p:stCondLst>
                                    <p:cond delay="500"/>
                                  </p:stCondLst>
                                  <p:iterate>
                                    <p:tmAbs val="0"/>
                                  </p:iterate>
                                  <p:childTnLst>
                                    <p:set>
                                      <p:cBhvr>
                                        <p:cTn id="35" fill="hold"/>
                                        <p:tgtEl>
                                          <p:spTgt spid="877"/>
                                        </p:tgtEl>
                                        <p:attrNameLst>
                                          <p:attrName>style.visibility</p:attrName>
                                        </p:attrNameLst>
                                      </p:cBhvr>
                                      <p:to>
                                        <p:strVal val="visible"/>
                                      </p:to>
                                    </p:set>
                                    <p:anim calcmode="lin" valueType="num">
                                      <p:cBhvr>
                                        <p:cTn id="36" dur="1000" fill="hold"/>
                                        <p:tgtEl>
                                          <p:spTgt spid="877"/>
                                        </p:tgtEl>
                                        <p:attrNameLst>
                                          <p:attrName>ppt_x</p:attrName>
                                        </p:attrNameLst>
                                      </p:cBhvr>
                                      <p:tavLst>
                                        <p:tav tm="0">
                                          <p:val>
                                            <p:strVal val="#ppt_x"/>
                                          </p:val>
                                        </p:tav>
                                        <p:tav tm="100000">
                                          <p:val>
                                            <p:strVal val="#ppt_x"/>
                                          </p:val>
                                        </p:tav>
                                      </p:tavLst>
                                    </p:anim>
                                    <p:anim calcmode="lin" valueType="num">
                                      <p:cBhvr>
                                        <p:cTn id="37" dur="1000" fill="hold"/>
                                        <p:tgtEl>
                                          <p:spTgt spid="877"/>
                                        </p:tgtEl>
                                        <p:attrNameLst>
                                          <p:attrName>ppt_y</p:attrName>
                                        </p:attrNameLst>
                                      </p:cBhvr>
                                      <p:tavLst>
                                        <p:tav tm="0">
                                          <p:val>
                                            <p:strVal val="0-#ppt_h/2"/>
                                          </p:val>
                                        </p:tav>
                                        <p:tav tm="100000">
                                          <p:val>
                                            <p:strVal val="#ppt_y"/>
                                          </p:val>
                                        </p:tav>
                                      </p:tavLst>
                                    </p:anim>
                                  </p:childTnLst>
                                </p:cTn>
                              </p:par>
                            </p:childTnLst>
                          </p:cTn>
                        </p:par>
                        <p:par>
                          <p:cTn id="38" fill="hold">
                            <p:stCondLst>
                              <p:cond delay="2250"/>
                            </p:stCondLst>
                            <p:childTnLst>
                              <p:par>
                                <p:cTn id="39" presetID="2" presetClass="entr" presetSubtype="1" fill="hold" grpId="9" nodeType="afterEffect">
                                  <p:stCondLst>
                                    <p:cond delay="400"/>
                                  </p:stCondLst>
                                  <p:iterate>
                                    <p:tmAbs val="0"/>
                                  </p:iterate>
                                  <p:childTnLst>
                                    <p:set>
                                      <p:cBhvr>
                                        <p:cTn id="40" fill="hold"/>
                                        <p:tgtEl>
                                          <p:spTgt spid="878"/>
                                        </p:tgtEl>
                                        <p:attrNameLst>
                                          <p:attrName>style.visibility</p:attrName>
                                        </p:attrNameLst>
                                      </p:cBhvr>
                                      <p:to>
                                        <p:strVal val="visible"/>
                                      </p:to>
                                    </p:set>
                                    <p:anim calcmode="lin" valueType="num">
                                      <p:cBhvr>
                                        <p:cTn id="41" dur="1000" fill="hold"/>
                                        <p:tgtEl>
                                          <p:spTgt spid="878"/>
                                        </p:tgtEl>
                                        <p:attrNameLst>
                                          <p:attrName>ppt_x</p:attrName>
                                        </p:attrNameLst>
                                      </p:cBhvr>
                                      <p:tavLst>
                                        <p:tav tm="0">
                                          <p:val>
                                            <p:strVal val="#ppt_x"/>
                                          </p:val>
                                        </p:tav>
                                        <p:tav tm="100000">
                                          <p:val>
                                            <p:strVal val="#ppt_x"/>
                                          </p:val>
                                        </p:tav>
                                      </p:tavLst>
                                    </p:anim>
                                    <p:anim calcmode="lin" valueType="num">
                                      <p:cBhvr>
                                        <p:cTn id="42" dur="1000" fill="hold"/>
                                        <p:tgtEl>
                                          <p:spTgt spid="878"/>
                                        </p:tgtEl>
                                        <p:attrNameLst>
                                          <p:attrName>ppt_y</p:attrName>
                                        </p:attrNameLst>
                                      </p:cBhvr>
                                      <p:tavLst>
                                        <p:tav tm="0">
                                          <p:val>
                                            <p:strVal val="0-#ppt_h/2"/>
                                          </p:val>
                                        </p:tav>
                                        <p:tav tm="100000">
                                          <p:val>
                                            <p:strVal val="#ppt_y"/>
                                          </p:val>
                                        </p:tav>
                                      </p:tavLst>
                                    </p:anim>
                                  </p:childTnLst>
                                </p:cTn>
                              </p:par>
                            </p:childTnLst>
                          </p:cTn>
                        </p:par>
                        <p:par>
                          <p:cTn id="43" fill="hold">
                            <p:stCondLst>
                              <p:cond delay="3650"/>
                            </p:stCondLst>
                            <p:childTnLst>
                              <p:par>
                                <p:cTn id="44" presetID="2" presetClass="entr" presetSubtype="1" fill="hold" grpId="10" nodeType="afterEffect">
                                  <p:stCondLst>
                                    <p:cond delay="900"/>
                                  </p:stCondLst>
                                  <p:iterate>
                                    <p:tmAbs val="0"/>
                                  </p:iterate>
                                  <p:childTnLst>
                                    <p:set>
                                      <p:cBhvr>
                                        <p:cTn id="45" fill="hold"/>
                                        <p:tgtEl>
                                          <p:spTgt spid="876"/>
                                        </p:tgtEl>
                                        <p:attrNameLst>
                                          <p:attrName>style.visibility</p:attrName>
                                        </p:attrNameLst>
                                      </p:cBhvr>
                                      <p:to>
                                        <p:strVal val="visible"/>
                                      </p:to>
                                    </p:set>
                                    <p:anim calcmode="lin" valueType="num">
                                      <p:cBhvr>
                                        <p:cTn id="46" dur="1000" fill="hold"/>
                                        <p:tgtEl>
                                          <p:spTgt spid="876"/>
                                        </p:tgtEl>
                                        <p:attrNameLst>
                                          <p:attrName>ppt_x</p:attrName>
                                        </p:attrNameLst>
                                      </p:cBhvr>
                                      <p:tavLst>
                                        <p:tav tm="0">
                                          <p:val>
                                            <p:strVal val="#ppt_x"/>
                                          </p:val>
                                        </p:tav>
                                        <p:tav tm="100000">
                                          <p:val>
                                            <p:strVal val="#ppt_x"/>
                                          </p:val>
                                        </p:tav>
                                      </p:tavLst>
                                    </p:anim>
                                    <p:anim calcmode="lin" valueType="num">
                                      <p:cBhvr>
                                        <p:cTn id="47" dur="1000" fill="hold"/>
                                        <p:tgtEl>
                                          <p:spTgt spid="876"/>
                                        </p:tgtEl>
                                        <p:attrNameLst>
                                          <p:attrName>ppt_y</p:attrName>
                                        </p:attrNameLst>
                                      </p:cBhvr>
                                      <p:tavLst>
                                        <p:tav tm="0">
                                          <p:val>
                                            <p:strVal val="0-#ppt_h/2"/>
                                          </p:val>
                                        </p:tav>
                                        <p:tav tm="100000">
                                          <p:val>
                                            <p:strVal val="#ppt_y"/>
                                          </p:val>
                                        </p:tav>
                                      </p:tavLst>
                                    </p:anim>
                                  </p:childTnLst>
                                </p:cTn>
                              </p:par>
                            </p:childTnLst>
                          </p:cTn>
                        </p:par>
                        <p:par>
                          <p:cTn id="48" fill="hold">
                            <p:stCondLst>
                              <p:cond delay="5550"/>
                            </p:stCondLst>
                            <p:childTnLst>
                              <p:par>
                                <p:cTn id="49" presetID="23" presetClass="entr" presetSubtype="16" fill="hold" grpId="11" nodeType="afterEffect">
                                  <p:stCondLst>
                                    <p:cond delay="0"/>
                                  </p:stCondLst>
                                  <p:iterate>
                                    <p:tmAbs val="0"/>
                                  </p:iterate>
                                  <p:childTnLst>
                                    <p:set>
                                      <p:cBhvr>
                                        <p:cTn id="50" fill="hold"/>
                                        <p:tgtEl>
                                          <p:spTgt spid="871"/>
                                        </p:tgtEl>
                                        <p:attrNameLst>
                                          <p:attrName>style.visibility</p:attrName>
                                        </p:attrNameLst>
                                      </p:cBhvr>
                                      <p:to>
                                        <p:strVal val="visible"/>
                                      </p:to>
                                    </p:set>
                                    <p:anim calcmode="lin" valueType="num">
                                      <p:cBhvr>
                                        <p:cTn id="51" dur="750" fill="hold"/>
                                        <p:tgtEl>
                                          <p:spTgt spid="871"/>
                                        </p:tgtEl>
                                        <p:attrNameLst>
                                          <p:attrName>ppt_w</p:attrName>
                                        </p:attrNameLst>
                                      </p:cBhvr>
                                      <p:tavLst>
                                        <p:tav tm="0">
                                          <p:val>
                                            <p:fltVal val="0"/>
                                          </p:val>
                                        </p:tav>
                                        <p:tav tm="100000">
                                          <p:val>
                                            <p:strVal val="#ppt_w"/>
                                          </p:val>
                                        </p:tav>
                                      </p:tavLst>
                                    </p:anim>
                                    <p:anim calcmode="lin" valueType="num">
                                      <p:cBhvr>
                                        <p:cTn id="52" dur="750" fill="hold"/>
                                        <p:tgtEl>
                                          <p:spTgt spid="871"/>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fill="hold" grpId="12" nodeType="clickEffect">
                                  <p:stCondLst>
                                    <p:cond delay="0"/>
                                  </p:stCondLst>
                                  <p:iterate>
                                    <p:tmAbs val="0"/>
                                  </p:iterate>
                                  <p:childTnLst>
                                    <p:set>
                                      <p:cBhvr>
                                        <p:cTn id="56" fill="hold"/>
                                        <p:tgtEl>
                                          <p:spTgt spid="883"/>
                                        </p:tgtEl>
                                        <p:attrNameLst>
                                          <p:attrName>style.visibility</p:attrName>
                                        </p:attrNameLst>
                                      </p:cBhvr>
                                      <p:to>
                                        <p:strVal val="visible"/>
                                      </p:to>
                                    </p:set>
                                    <p:animEffect transition="in" filter="dissolve">
                                      <p:cBhvr>
                                        <p:cTn id="57" dur="1500"/>
                                        <p:tgtEl>
                                          <p:spTgt spid="883"/>
                                        </p:tgtEl>
                                      </p:cBhvr>
                                    </p:animEffect>
                                  </p:childTnLst>
                                </p:cTn>
                              </p:par>
                            </p:childTnLst>
                          </p:cTn>
                        </p:par>
                        <p:par>
                          <p:cTn id="58" fill="hold">
                            <p:stCondLst>
                              <p:cond delay="1500"/>
                            </p:stCondLst>
                            <p:childTnLst>
                              <p:par>
                                <p:cTn id="59" presetID="23" presetClass="entr" presetSubtype="16" fill="hold" grpId="13" nodeType="afterEffect">
                                  <p:stCondLst>
                                    <p:cond delay="0"/>
                                  </p:stCondLst>
                                  <p:iterate>
                                    <p:tmAbs val="0"/>
                                  </p:iterate>
                                  <p:childTnLst>
                                    <p:set>
                                      <p:cBhvr>
                                        <p:cTn id="60" fill="hold"/>
                                        <p:tgtEl>
                                          <p:spTgt spid="869"/>
                                        </p:tgtEl>
                                        <p:attrNameLst>
                                          <p:attrName>style.visibility</p:attrName>
                                        </p:attrNameLst>
                                      </p:cBhvr>
                                      <p:to>
                                        <p:strVal val="visible"/>
                                      </p:to>
                                    </p:set>
                                    <p:anim calcmode="lin" valueType="num">
                                      <p:cBhvr>
                                        <p:cTn id="61" dur="2500" fill="hold"/>
                                        <p:tgtEl>
                                          <p:spTgt spid="869"/>
                                        </p:tgtEl>
                                        <p:attrNameLst>
                                          <p:attrName>ppt_w</p:attrName>
                                        </p:attrNameLst>
                                      </p:cBhvr>
                                      <p:tavLst>
                                        <p:tav tm="0">
                                          <p:val>
                                            <p:fltVal val="0"/>
                                          </p:val>
                                        </p:tav>
                                        <p:tav tm="100000">
                                          <p:val>
                                            <p:strVal val="#ppt_w"/>
                                          </p:val>
                                        </p:tav>
                                      </p:tavLst>
                                    </p:anim>
                                    <p:anim calcmode="lin" valueType="num">
                                      <p:cBhvr>
                                        <p:cTn id="62" dur="2500" fill="hold"/>
                                        <p:tgtEl>
                                          <p:spTgt spid="869"/>
                                        </p:tgtEl>
                                        <p:attrNameLst>
                                          <p:attrName>ppt_h</p:attrName>
                                        </p:attrNameLst>
                                      </p:cBhvr>
                                      <p:tavLst>
                                        <p:tav tm="0">
                                          <p:val>
                                            <p:fltVal val="0"/>
                                          </p:val>
                                        </p:tav>
                                        <p:tav tm="100000">
                                          <p:val>
                                            <p:strVal val="#ppt_h"/>
                                          </p:val>
                                        </p:tav>
                                      </p:tavLst>
                                    </p:anim>
                                  </p:childTnLst>
                                </p:cTn>
                              </p:par>
                            </p:childTnLst>
                          </p:cTn>
                        </p:par>
                        <p:par>
                          <p:cTn id="63" fill="hold">
                            <p:stCondLst>
                              <p:cond delay="4000"/>
                            </p:stCondLst>
                            <p:childTnLst>
                              <p:par>
                                <p:cTn id="64" presetID="23" presetClass="entr" presetSubtype="32" fill="hold" grpId="14" nodeType="afterEffect">
                                  <p:stCondLst>
                                    <p:cond delay="1000"/>
                                  </p:stCondLst>
                                  <p:iterate>
                                    <p:tmAbs val="0"/>
                                  </p:iterate>
                                  <p:childTnLst>
                                    <p:set>
                                      <p:cBhvr>
                                        <p:cTn id="65" fill="hold"/>
                                        <p:tgtEl>
                                          <p:spTgt spid="875"/>
                                        </p:tgtEl>
                                        <p:attrNameLst>
                                          <p:attrName>style.visibility</p:attrName>
                                        </p:attrNameLst>
                                      </p:cBhvr>
                                      <p:to>
                                        <p:strVal val="visible"/>
                                      </p:to>
                                    </p:set>
                                    <p:anim calcmode="lin" valueType="num">
                                      <p:cBhvr>
                                        <p:cTn id="66" dur="1000" fill="hold"/>
                                        <p:tgtEl>
                                          <p:spTgt spid="875"/>
                                        </p:tgtEl>
                                        <p:attrNameLst>
                                          <p:attrName>ppt_w</p:attrName>
                                        </p:attrNameLst>
                                      </p:cBhvr>
                                      <p:tavLst>
                                        <p:tav tm="0">
                                          <p:val>
                                            <p:strVal val="4*#ppt_w"/>
                                          </p:val>
                                        </p:tav>
                                        <p:tav tm="100000">
                                          <p:val>
                                            <p:strVal val="#ppt_w"/>
                                          </p:val>
                                        </p:tav>
                                      </p:tavLst>
                                    </p:anim>
                                    <p:anim calcmode="lin" valueType="num">
                                      <p:cBhvr>
                                        <p:cTn id="67" dur="1000" fill="hold"/>
                                        <p:tgtEl>
                                          <p:spTgt spid="875"/>
                                        </p:tgtEl>
                                        <p:attrNameLst>
                                          <p:attrName>ppt_h</p:attrName>
                                        </p:attrNameLst>
                                      </p:cBhvr>
                                      <p:tavLst>
                                        <p:tav tm="0">
                                          <p:val>
                                            <p:strVal val="4*#ppt_h"/>
                                          </p:val>
                                        </p:tav>
                                        <p:tav tm="100000">
                                          <p:val>
                                            <p:strVal val="#ppt_h"/>
                                          </p:val>
                                        </p:tav>
                                      </p:tavLst>
                                    </p:anim>
                                  </p:childTnLst>
                                </p:cTn>
                              </p:par>
                            </p:childTnLst>
                          </p:cTn>
                        </p:par>
                      </p:childTnLst>
                    </p:cTn>
                  </p:par>
                  <p:par>
                    <p:cTn id="68" fill="hold">
                      <p:stCondLst>
                        <p:cond delay="indefinite"/>
                      </p:stCondLst>
                      <p:childTnLst>
                        <p:par>
                          <p:cTn id="69" fill="hold">
                            <p:stCondLst>
                              <p:cond delay="0"/>
                            </p:stCondLst>
                            <p:childTnLst>
                              <p:par>
                                <p:cTn id="70" presetID="9" presetClass="entr" fill="hold" grpId="16" nodeType="clickEffect">
                                  <p:stCondLst>
                                    <p:cond delay="0"/>
                                  </p:stCondLst>
                                  <p:iterate>
                                    <p:tmAbs val="0"/>
                                  </p:iterate>
                                  <p:childTnLst>
                                    <p:set>
                                      <p:cBhvr>
                                        <p:cTn id="71" fill="hold"/>
                                        <p:tgtEl>
                                          <p:spTgt spid="889"/>
                                        </p:tgtEl>
                                        <p:attrNameLst>
                                          <p:attrName>style.visibility</p:attrName>
                                        </p:attrNameLst>
                                      </p:cBhvr>
                                      <p:to>
                                        <p:strVal val="visible"/>
                                      </p:to>
                                    </p:set>
                                    <p:animEffect transition="in" filter="dissolve">
                                      <p:cBhvr>
                                        <p:cTn id="72" dur="1500"/>
                                        <p:tgtEl>
                                          <p:spTgt spid="889"/>
                                        </p:tgtEl>
                                      </p:cBhvr>
                                    </p:animEffect>
                                  </p:childTnLst>
                                </p:cTn>
                              </p:par>
                              <p:par>
                                <p:cTn id="73" presetID="9" presetClass="entr" fill="hold" grpId="15" nodeType="withEffect">
                                  <p:stCondLst>
                                    <p:cond delay="0"/>
                                  </p:stCondLst>
                                  <p:iterate>
                                    <p:tmAbs val="0"/>
                                  </p:iterate>
                                  <p:childTnLst>
                                    <p:set>
                                      <p:cBhvr>
                                        <p:cTn id="74" fill="hold"/>
                                        <p:tgtEl>
                                          <p:spTgt spid="886"/>
                                        </p:tgtEl>
                                        <p:attrNameLst>
                                          <p:attrName>style.visibility</p:attrName>
                                        </p:attrNameLst>
                                      </p:cBhvr>
                                      <p:to>
                                        <p:strVal val="visible"/>
                                      </p:to>
                                    </p:set>
                                    <p:animEffect transition="in" filter="dissolve">
                                      <p:cBhvr>
                                        <p:cTn id="75" dur="1000"/>
                                        <p:tgtEl>
                                          <p:spTgt spid="886"/>
                                        </p:tgtEl>
                                      </p:cBhvr>
                                    </p:animEffect>
                                  </p:childTnLst>
                                </p:cTn>
                              </p:par>
                            </p:childTnLst>
                          </p:cTn>
                        </p:par>
                        <p:par>
                          <p:cTn id="76" fill="hold">
                            <p:stCondLst>
                              <p:cond delay="1500"/>
                            </p:stCondLst>
                            <p:childTnLst>
                              <p:par>
                                <p:cTn id="77" presetID="7" presetClass="entr" presetSubtype="4" fill="hold" grpId="17" nodeType="afterEffect">
                                  <p:stCondLst>
                                    <p:cond delay="1000"/>
                                  </p:stCondLst>
                                  <p:iterate>
                                    <p:tmAbs val="0"/>
                                  </p:iterate>
                                  <p:childTnLst>
                                    <p:set>
                                      <p:cBhvr>
                                        <p:cTn id="78" fill="hold"/>
                                        <p:tgtEl>
                                          <p:spTgt spid="890"/>
                                        </p:tgtEl>
                                        <p:attrNameLst>
                                          <p:attrName>style.visibility</p:attrName>
                                        </p:attrNameLst>
                                      </p:cBhvr>
                                      <p:to>
                                        <p:strVal val="visible"/>
                                      </p:to>
                                    </p:set>
                                    <p:anim calcmode="lin" valueType="num">
                                      <p:cBhvr>
                                        <p:cTn id="79" dur="1500" fill="hold"/>
                                        <p:tgtEl>
                                          <p:spTgt spid="890"/>
                                        </p:tgtEl>
                                        <p:attrNameLst>
                                          <p:attrName>ppt_x</p:attrName>
                                        </p:attrNameLst>
                                      </p:cBhvr>
                                      <p:tavLst>
                                        <p:tav tm="0">
                                          <p:val>
                                            <p:strVal val="#ppt_x"/>
                                          </p:val>
                                        </p:tav>
                                        <p:tav tm="100000">
                                          <p:val>
                                            <p:strVal val="#ppt_x"/>
                                          </p:val>
                                        </p:tav>
                                      </p:tavLst>
                                    </p:anim>
                                    <p:anim calcmode="lin" valueType="num">
                                      <p:cBhvr>
                                        <p:cTn id="80" dur="1500" fill="hold"/>
                                        <p:tgtEl>
                                          <p:spTgt spid="890"/>
                                        </p:tgtEl>
                                        <p:attrNameLst>
                                          <p:attrName>ppt_y</p:attrName>
                                        </p:attrNameLst>
                                      </p:cBhvr>
                                      <p:tavLst>
                                        <p:tav tm="0">
                                          <p:val>
                                            <p:strVal val="1+#ppt_h/2"/>
                                          </p:val>
                                        </p:tav>
                                        <p:tav tm="100000">
                                          <p:val>
                                            <p:strVal val="#ppt_y"/>
                                          </p:val>
                                        </p:tav>
                                      </p:tavLst>
                                    </p:anim>
                                  </p:childTnLst>
                                </p:cTn>
                              </p:par>
                            </p:childTnLst>
                          </p:cTn>
                        </p:par>
                        <p:par>
                          <p:cTn id="81" fill="hold">
                            <p:stCondLst>
                              <p:cond delay="4000"/>
                            </p:stCondLst>
                            <p:childTnLst>
                              <p:par>
                                <p:cTn id="82" presetID="23" presetClass="entr" presetSubtype="16" fill="hold" grpId="18" nodeType="afterEffect">
                                  <p:stCondLst>
                                    <p:cond delay="300"/>
                                  </p:stCondLst>
                                  <p:iterate>
                                    <p:tmAbs val="0"/>
                                  </p:iterate>
                                  <p:childTnLst>
                                    <p:set>
                                      <p:cBhvr>
                                        <p:cTn id="83" fill="hold"/>
                                        <p:tgtEl>
                                          <p:spTgt spid="891"/>
                                        </p:tgtEl>
                                        <p:attrNameLst>
                                          <p:attrName>style.visibility</p:attrName>
                                        </p:attrNameLst>
                                      </p:cBhvr>
                                      <p:to>
                                        <p:strVal val="visible"/>
                                      </p:to>
                                    </p:set>
                                    <p:anim calcmode="lin" valueType="num">
                                      <p:cBhvr>
                                        <p:cTn id="84" dur="2250" fill="hold"/>
                                        <p:tgtEl>
                                          <p:spTgt spid="891"/>
                                        </p:tgtEl>
                                        <p:attrNameLst>
                                          <p:attrName>ppt_w</p:attrName>
                                        </p:attrNameLst>
                                      </p:cBhvr>
                                      <p:tavLst>
                                        <p:tav tm="0">
                                          <p:val>
                                            <p:fltVal val="0"/>
                                          </p:val>
                                        </p:tav>
                                        <p:tav tm="100000">
                                          <p:val>
                                            <p:strVal val="#ppt_w"/>
                                          </p:val>
                                        </p:tav>
                                      </p:tavLst>
                                    </p:anim>
                                    <p:anim calcmode="lin" valueType="num">
                                      <p:cBhvr>
                                        <p:cTn id="85" dur="2250" fill="hold"/>
                                        <p:tgtEl>
                                          <p:spTgt spid="891"/>
                                        </p:tgtEl>
                                        <p:attrNameLst>
                                          <p:attrName>ppt_h</p:attrName>
                                        </p:attrNameLst>
                                      </p:cBhvr>
                                      <p:tavLst>
                                        <p:tav tm="0">
                                          <p:val>
                                            <p:fltVal val="0"/>
                                          </p:val>
                                        </p:tav>
                                        <p:tav tm="100000">
                                          <p:val>
                                            <p:strVal val="#ppt_h"/>
                                          </p:val>
                                        </p:tav>
                                      </p:tavLst>
                                    </p:anim>
                                  </p:childTnLst>
                                </p:cTn>
                              </p:par>
                            </p:childTnLst>
                          </p:cTn>
                        </p:par>
                        <p:par>
                          <p:cTn id="86" fill="hold">
                            <p:stCondLst>
                              <p:cond delay="6550"/>
                            </p:stCondLst>
                            <p:childTnLst>
                              <p:par>
                                <p:cTn id="87" presetID="23" presetClass="entr" presetSubtype="16" fill="hold" grpId="19" nodeType="afterEffect">
                                  <p:stCondLst>
                                    <p:cond delay="0"/>
                                  </p:stCondLst>
                                  <p:iterate>
                                    <p:tmAbs val="0"/>
                                  </p:iterate>
                                  <p:childTnLst>
                                    <p:set>
                                      <p:cBhvr>
                                        <p:cTn id="88" fill="hold"/>
                                        <p:tgtEl>
                                          <p:spTgt spid="884"/>
                                        </p:tgtEl>
                                        <p:attrNameLst>
                                          <p:attrName>style.visibility</p:attrName>
                                        </p:attrNameLst>
                                      </p:cBhvr>
                                      <p:to>
                                        <p:strVal val="visible"/>
                                      </p:to>
                                    </p:set>
                                    <p:anim calcmode="lin" valueType="num">
                                      <p:cBhvr>
                                        <p:cTn id="89" dur="750" fill="hold"/>
                                        <p:tgtEl>
                                          <p:spTgt spid="884"/>
                                        </p:tgtEl>
                                        <p:attrNameLst>
                                          <p:attrName>ppt_w</p:attrName>
                                        </p:attrNameLst>
                                      </p:cBhvr>
                                      <p:tavLst>
                                        <p:tav tm="0">
                                          <p:val>
                                            <p:fltVal val="0"/>
                                          </p:val>
                                        </p:tav>
                                        <p:tav tm="100000">
                                          <p:val>
                                            <p:strVal val="#ppt_w"/>
                                          </p:val>
                                        </p:tav>
                                      </p:tavLst>
                                    </p:anim>
                                    <p:anim calcmode="lin" valueType="num">
                                      <p:cBhvr>
                                        <p:cTn id="90" dur="750" fill="hold"/>
                                        <p:tgtEl>
                                          <p:spTgt spid="8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 grpId="15" animBg="1" advAuto="0"/>
      <p:bldP spid="867" grpId="6" animBg="1" advAuto="0"/>
      <p:bldP spid="868" grpId="4" animBg="1" advAuto="0"/>
      <p:bldP spid="869" grpId="13" animBg="1" advAuto="0"/>
      <p:bldP spid="870" grpId="7" animBg="1" advAuto="0"/>
      <p:bldP spid="871" grpId="11" animBg="1" advAuto="0"/>
      <p:bldP spid="875" grpId="14" animBg="1" advAuto="0"/>
      <p:bldP spid="876" grpId="10" animBg="1" advAuto="0"/>
      <p:bldP spid="877" grpId="8" animBg="1" advAuto="0"/>
      <p:bldP spid="878" grpId="9" animBg="1" advAuto="0"/>
      <p:bldP spid="879" grpId="2" animBg="1" advAuto="0"/>
      <p:bldP spid="883" grpId="12" animBg="1" advAuto="0"/>
      <p:bldP spid="884" grpId="19" animBg="1" advAuto="0"/>
      <p:bldP spid="885" grpId="1" animBg="1" advAuto="0"/>
      <p:bldP spid="890" grpId="17" animBg="1" advAuto="0"/>
      <p:bldP spid="889" grpId="16" animBg="1" advAuto="0"/>
      <p:bldP spid="891" grpId="18"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000"/>
          <p:cNvSpPr txBox="1"/>
          <p:nvPr/>
        </p:nvSpPr>
        <p:spPr>
          <a:xfrm>
            <a:off x="1989503" y="1486145"/>
            <a:ext cx="8178623" cy="10266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ts val="5000"/>
              </a:lnSpc>
              <a:defRPr sz="5800" b="1" i="0">
                <a:latin typeface="Arial"/>
                <a:ea typeface="Arial"/>
                <a:cs typeface="Arial"/>
                <a:sym typeface="Arial"/>
              </a:defRPr>
            </a:pPr>
            <a:r>
              <a:rPr dirty="0"/>
              <a:t>about these slides:</a:t>
            </a:r>
          </a:p>
          <a:p>
            <a:pPr algn="l">
              <a:lnSpc>
                <a:spcPts val="5000"/>
              </a:lnSpc>
              <a:defRPr sz="4900" i="0">
                <a:latin typeface="Arial"/>
                <a:ea typeface="Arial"/>
                <a:cs typeface="Arial"/>
                <a:sym typeface="Arial"/>
              </a:defRPr>
            </a:pPr>
            <a:r>
              <a:rPr dirty="0"/>
              <a:t>The twenty slides here are from our extensive and growing collection of slides for teaching eastern religious traditions. Feel free to use these slides in your teaching. Instructors who assign our eBooks as their course text will have access to the full collection of slides and to our other teaching resources. </a:t>
            </a:r>
          </a:p>
          <a:p>
            <a:pPr algn="l">
              <a:lnSpc>
                <a:spcPts val="5000"/>
              </a:lnSpc>
              <a:defRPr sz="4900" i="0">
                <a:latin typeface="Arial"/>
                <a:ea typeface="Arial"/>
                <a:cs typeface="Arial"/>
                <a:sym typeface="Arial"/>
              </a:defRPr>
            </a:pPr>
            <a:r>
              <a:rPr dirty="0"/>
              <a:t>For more information, visit</a:t>
            </a:r>
          </a:p>
          <a:p>
            <a:pPr algn="l">
              <a:lnSpc>
                <a:spcPts val="5000"/>
              </a:lnSpc>
              <a:defRPr sz="4900" i="0">
                <a:latin typeface="Arial"/>
                <a:ea typeface="Arial"/>
                <a:cs typeface="Arial"/>
                <a:sym typeface="Arial"/>
              </a:defRPr>
            </a:pPr>
            <a:r>
              <a:rPr u="sng" dirty="0">
                <a:hlinkClick r:id="rId2"/>
              </a:rPr>
              <a:t>www.robinest.org</a:t>
            </a:r>
            <a:r>
              <a:rPr dirty="0"/>
              <a:t>.</a:t>
            </a:r>
          </a:p>
          <a:p>
            <a:pPr algn="l">
              <a:lnSpc>
                <a:spcPts val="5000"/>
              </a:lnSpc>
              <a:defRPr sz="4900" i="0">
                <a:latin typeface="Arial"/>
                <a:ea typeface="Arial"/>
                <a:cs typeface="Arial"/>
                <a:sym typeface="Arial"/>
              </a:defRPr>
            </a:pPr>
            <a:r>
              <a:rPr dirty="0"/>
              <a:t>Slides for western religions are also available.</a:t>
            </a:r>
          </a:p>
        </p:txBody>
      </p:sp>
      <p:sp>
        <p:nvSpPr>
          <p:cNvPr id="171" name="Shape 1000"/>
          <p:cNvSpPr txBox="1"/>
          <p:nvPr/>
        </p:nvSpPr>
        <p:spPr>
          <a:xfrm>
            <a:off x="13523472" y="1790544"/>
            <a:ext cx="8178623" cy="10266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l">
              <a:lnSpc>
                <a:spcPts val="5000"/>
              </a:lnSpc>
              <a:defRPr sz="5800" b="1" i="0">
                <a:latin typeface="Arial"/>
                <a:ea typeface="Arial"/>
                <a:cs typeface="Arial"/>
                <a:sym typeface="Arial"/>
              </a:defRPr>
            </a:pPr>
            <a:r>
              <a:t>© Copyright:</a:t>
            </a:r>
          </a:p>
          <a:p>
            <a:pPr algn="l">
              <a:lnSpc>
                <a:spcPts val="5000"/>
              </a:lnSpc>
              <a:defRPr sz="4900" i="0">
                <a:latin typeface="Arial"/>
                <a:ea typeface="Arial"/>
                <a:cs typeface="Arial"/>
                <a:sym typeface="Arial"/>
              </a:defRPr>
            </a:pPr>
            <a:r>
              <a:t>These slides are copyrighted and cannot be distributed beyond use in your classroom. Note that certain images have additional copyrights, as indicated on the slides.</a:t>
            </a:r>
          </a:p>
          <a:p>
            <a:pPr algn="l">
              <a:lnSpc>
                <a:spcPts val="5000"/>
              </a:lnSpc>
              <a:defRPr sz="4900" i="0">
                <a:latin typeface="Arial"/>
                <a:ea typeface="Arial"/>
                <a:cs typeface="Arial"/>
                <a:sym typeface="Arial"/>
              </a:defRPr>
            </a:pPr>
            <a:endParaRPr/>
          </a:p>
          <a:p>
            <a:pPr algn="l">
              <a:lnSpc>
                <a:spcPts val="5000"/>
              </a:lnSpc>
              <a:defRPr sz="4900" i="0">
                <a:latin typeface="Arial"/>
                <a:ea typeface="Arial"/>
                <a:cs typeface="Arial"/>
                <a:sym typeface="Arial"/>
              </a:defRPr>
            </a:pPr>
            <a:r>
              <a:t>We welcome comments and suggestions: (</a:t>
            </a:r>
            <a:r>
              <a:rPr u="sng">
                <a:hlinkClick r:id="rId3"/>
              </a:rPr>
              <a:t>robinson@robinest.org</a:t>
            </a:r>
            <a:r>
              <a:t>).</a:t>
            </a:r>
          </a:p>
          <a:p>
            <a:pPr algn="l">
              <a:lnSpc>
                <a:spcPts val="5000"/>
              </a:lnSpc>
              <a:defRPr sz="4900" i="0">
                <a:latin typeface="Arial"/>
                <a:ea typeface="Arial"/>
                <a:cs typeface="Arial"/>
                <a:sym typeface="Arial"/>
              </a:defRPr>
            </a:pPr>
            <a:r>
              <a:t>If you find these slides useful, please tell other instructors about our resources.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170"/>
                                        </p:tgtEl>
                                        <p:attrNameLst>
                                          <p:attrName>style.visibility</p:attrName>
                                        </p:attrNameLst>
                                      </p:cBhvr>
                                      <p:to>
                                        <p:strVal val="visible"/>
                                      </p:to>
                                    </p:set>
                                    <p:animEffect transition="in" filter="wipe(up)">
                                      <p:cBhvr>
                                        <p:cTn id="7" dur="1500"/>
                                        <p:tgtEl>
                                          <p:spTgt spid="170"/>
                                        </p:tgtEl>
                                      </p:cBhvr>
                                    </p:animEffect>
                                  </p:childTnLst>
                                </p:cTn>
                              </p:par>
                            </p:childTnLst>
                          </p:cTn>
                        </p:par>
                        <p:par>
                          <p:cTn id="8" fill="hold">
                            <p:stCondLst>
                              <p:cond delay="1500"/>
                            </p:stCondLst>
                            <p:childTnLst>
                              <p:par>
                                <p:cTn id="9" presetID="22" presetClass="entr" presetSubtype="1" fill="hold" grpId="2" nodeType="afterEffect">
                                  <p:stCondLst>
                                    <p:cond delay="0"/>
                                  </p:stCondLst>
                                  <p:iterate>
                                    <p:tmAbs val="0"/>
                                  </p:iterate>
                                  <p:childTnLst>
                                    <p:set>
                                      <p:cBhvr>
                                        <p:cTn id="10" fill="hold"/>
                                        <p:tgtEl>
                                          <p:spTgt spid="171"/>
                                        </p:tgtEl>
                                        <p:attrNameLst>
                                          <p:attrName>style.visibility</p:attrName>
                                        </p:attrNameLst>
                                      </p:cBhvr>
                                      <p:to>
                                        <p:strVal val="visible"/>
                                      </p:to>
                                    </p:set>
                                    <p:animEffect transition="in" filter="wipe(up)">
                                      <p:cBhvr>
                                        <p:cTn id="11" dur="1500"/>
                                        <p:tgtEl>
                                          <p:spTgt spid="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1" animBg="1" advAuto="0"/>
      <p:bldP spid="171" grpId="2"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The Four Prohibitions"/>
          <p:cNvSpPr txBox="1"/>
          <p:nvPr/>
        </p:nvSpPr>
        <p:spPr>
          <a:xfrm>
            <a:off x="8303894" y="-399518"/>
            <a:ext cx="7776211" cy="1589531"/>
          </a:xfrm>
          <a:prstGeom prst="rect">
            <a:avLst/>
          </a:prstGeom>
          <a:ln w="12700">
            <a:miter lim="400000"/>
          </a:ln>
          <a:effectLst>
            <a:outerShdw blurRad="38100" dist="12700" dir="13342011"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E3DAD4"/>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The Four Prohibitions</a:t>
            </a:r>
          </a:p>
        </p:txBody>
      </p:sp>
      <p:sp>
        <p:nvSpPr>
          <p:cNvPr id="936" name="Shape"/>
          <p:cNvSpPr/>
          <p:nvPr/>
        </p:nvSpPr>
        <p:spPr>
          <a:xfrm>
            <a:off x="20136800" y="6875769"/>
            <a:ext cx="1242416" cy="1174530"/>
          </a:xfrm>
          <a:custGeom>
            <a:avLst/>
            <a:gdLst/>
            <a:ahLst/>
            <a:cxnLst>
              <a:cxn ang="0">
                <a:pos x="wd2" y="hd2"/>
              </a:cxn>
              <a:cxn ang="5400000">
                <a:pos x="wd2" y="hd2"/>
              </a:cxn>
              <a:cxn ang="10800000">
                <a:pos x="wd2" y="hd2"/>
              </a:cxn>
              <a:cxn ang="16200000">
                <a:pos x="wd2" y="hd2"/>
              </a:cxn>
            </a:cxnLst>
            <a:rect l="0" t="0" r="r" b="b"/>
            <a:pathLst>
              <a:path w="21382" h="19792" extrusionOk="0">
                <a:moveTo>
                  <a:pt x="18095" y="625"/>
                </a:moveTo>
                <a:cubicBezTo>
                  <a:pt x="20723" y="1948"/>
                  <a:pt x="21472" y="4778"/>
                  <a:pt x="21374" y="7657"/>
                </a:cubicBezTo>
                <a:cubicBezTo>
                  <a:pt x="21275" y="10548"/>
                  <a:pt x="20553" y="13916"/>
                  <a:pt x="18095" y="16492"/>
                </a:cubicBezTo>
                <a:cubicBezTo>
                  <a:pt x="13921" y="20865"/>
                  <a:pt x="7063" y="20919"/>
                  <a:pt x="3017" y="16492"/>
                </a:cubicBezTo>
                <a:cubicBezTo>
                  <a:pt x="1921" y="15292"/>
                  <a:pt x="1204" y="13930"/>
                  <a:pt x="755" y="12519"/>
                </a:cubicBezTo>
                <a:cubicBezTo>
                  <a:pt x="272" y="11002"/>
                  <a:pt x="100" y="9437"/>
                  <a:pt x="24" y="7982"/>
                </a:cubicBezTo>
                <a:cubicBezTo>
                  <a:pt x="-128" y="5066"/>
                  <a:pt x="381" y="2066"/>
                  <a:pt x="3017" y="625"/>
                </a:cubicBezTo>
                <a:cubicBezTo>
                  <a:pt x="5407" y="-681"/>
                  <a:pt x="8114" y="461"/>
                  <a:pt x="10634" y="478"/>
                </a:cubicBezTo>
                <a:cubicBezTo>
                  <a:pt x="13093" y="494"/>
                  <a:pt x="15720" y="-571"/>
                  <a:pt x="18095" y="625"/>
                </a:cubicBezTo>
                <a:close/>
              </a:path>
            </a:pathLst>
          </a:custGeom>
          <a:blipFill>
            <a:blip r:embed="rId2"/>
            <a:stretch>
              <a:fillRect/>
            </a:stretch>
          </a:blipFill>
          <a:ln w="12700">
            <a:miter lim="400000"/>
          </a:ln>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937" name="Shape"/>
          <p:cNvSpPr/>
          <p:nvPr/>
        </p:nvSpPr>
        <p:spPr>
          <a:xfrm>
            <a:off x="20133517" y="7002522"/>
            <a:ext cx="1311392" cy="1140096"/>
          </a:xfrm>
          <a:custGeom>
            <a:avLst/>
            <a:gdLst/>
            <a:ahLst/>
            <a:cxnLst>
              <a:cxn ang="0">
                <a:pos x="wd2" y="hd2"/>
              </a:cxn>
              <a:cxn ang="5400000">
                <a:pos x="wd2" y="hd2"/>
              </a:cxn>
              <a:cxn ang="10800000">
                <a:pos x="wd2" y="hd2"/>
              </a:cxn>
              <a:cxn ang="16200000">
                <a:pos x="wd2" y="hd2"/>
              </a:cxn>
            </a:cxnLst>
            <a:rect l="0" t="0" r="r" b="b"/>
            <a:pathLst>
              <a:path w="20659" h="21099" extrusionOk="0">
                <a:moveTo>
                  <a:pt x="1719" y="0"/>
                </a:moveTo>
                <a:cubicBezTo>
                  <a:pt x="-66" y="3635"/>
                  <a:pt x="-482" y="7980"/>
                  <a:pt x="572" y="11990"/>
                </a:cubicBezTo>
                <a:cubicBezTo>
                  <a:pt x="1831" y="16782"/>
                  <a:pt x="5110" y="20590"/>
                  <a:pt x="9313" y="21051"/>
                </a:cubicBezTo>
                <a:cubicBezTo>
                  <a:pt x="14317" y="21600"/>
                  <a:pt x="18681" y="17360"/>
                  <a:pt x="20141" y="11580"/>
                </a:cubicBezTo>
                <a:cubicBezTo>
                  <a:pt x="21118" y="7708"/>
                  <a:pt x="20703" y="3535"/>
                  <a:pt x="18992" y="32"/>
                </a:cubicBezTo>
                <a:lnTo>
                  <a:pt x="1719" y="0"/>
                </a:lnTo>
                <a:close/>
              </a:path>
            </a:pathLst>
          </a:custGeom>
          <a:solidFill>
            <a:srgbClr val="0E0593"/>
          </a:solidFill>
          <a:ln w="12700">
            <a:miter lim="400000"/>
          </a:ln>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938" name="NO…"/>
          <p:cNvSpPr txBox="1"/>
          <p:nvPr/>
        </p:nvSpPr>
        <p:spPr>
          <a:xfrm>
            <a:off x="13809319" y="2895054"/>
            <a:ext cx="3537828" cy="17953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NO</a:t>
            </a:r>
          </a:p>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Adultery</a:t>
            </a:r>
          </a:p>
        </p:txBody>
      </p:sp>
      <p:sp>
        <p:nvSpPr>
          <p:cNvPr id="939" name="Oval"/>
          <p:cNvSpPr/>
          <p:nvPr/>
        </p:nvSpPr>
        <p:spPr>
          <a:xfrm>
            <a:off x="14628003" y="6388003"/>
            <a:ext cx="918331" cy="812035"/>
          </a:xfrm>
          <a:prstGeom prst="ellipse">
            <a:avLst/>
          </a:prstGeom>
          <a:blipFill>
            <a:blip r:embed="rId3" cstate="screen">
              <a:extLst>
                <a:ext uri="{28A0092B-C50C-407E-A947-70E740481C1C}">
                  <a14:useLocalDpi xmlns:a14="http://schemas.microsoft.com/office/drawing/2010/main"/>
                </a:ext>
              </a:extLst>
            </a:blip>
            <a:stretch>
              <a:fillRect/>
            </a:stretch>
          </a:blipFill>
          <a:ln w="12700">
            <a:miter lim="400000"/>
          </a:ln>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940" name="Line"/>
          <p:cNvSpPr/>
          <p:nvPr/>
        </p:nvSpPr>
        <p:spPr>
          <a:xfrm flipV="1">
            <a:off x="6629003" y="1323916"/>
            <a:ext cx="178198" cy="11449594"/>
          </a:xfrm>
          <a:prstGeom prst="line">
            <a:avLst/>
          </a:prstGeom>
          <a:ln w="12700">
            <a:solidFill>
              <a:srgbClr val="6E573B"/>
            </a:solidFill>
            <a:miter lim="400000"/>
          </a:ln>
          <a:effectLst>
            <a:outerShdw blurRad="25400" dist="25400" dir="540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941" name="Line"/>
          <p:cNvSpPr/>
          <p:nvPr/>
        </p:nvSpPr>
        <p:spPr>
          <a:xfrm flipV="1">
            <a:off x="12102901" y="1323916"/>
            <a:ext cx="178198" cy="11449594"/>
          </a:xfrm>
          <a:prstGeom prst="line">
            <a:avLst/>
          </a:prstGeom>
          <a:ln w="12700">
            <a:solidFill>
              <a:srgbClr val="6E573B"/>
            </a:solidFill>
            <a:miter lim="400000"/>
          </a:ln>
          <a:effectLst>
            <a:outerShdw blurRad="25400" dist="25400" dir="540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sp>
        <p:nvSpPr>
          <p:cNvPr id="942" name="Line"/>
          <p:cNvSpPr/>
          <p:nvPr/>
        </p:nvSpPr>
        <p:spPr>
          <a:xfrm flipV="1">
            <a:off x="18559525" y="1323916"/>
            <a:ext cx="178198" cy="11449594"/>
          </a:xfrm>
          <a:prstGeom prst="line">
            <a:avLst/>
          </a:prstGeom>
          <a:ln w="12700">
            <a:solidFill>
              <a:srgbClr val="6E573B"/>
            </a:solidFill>
            <a:miter lim="400000"/>
          </a:ln>
          <a:effectLst>
            <a:outerShdw blurRad="25400" dist="25400" dir="5400000" rotWithShape="0">
              <a:srgbClr val="FFFFFF">
                <a:alpha val="72000"/>
              </a:srgbClr>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pic>
        <p:nvPicPr>
          <p:cNvPr id="943" name="noun_person_23359.png" descr="noun_person_23359.png"/>
          <p:cNvPicPr>
            <a:picLocks noChangeAspect="1"/>
          </p:cNvPicPr>
          <p:nvPr/>
        </p:nvPicPr>
        <p:blipFill>
          <a:blip r:embed="rId4"/>
          <a:stretch>
            <a:fillRect/>
          </a:stretch>
        </p:blipFill>
        <p:spPr>
          <a:xfrm>
            <a:off x="14407408" y="5373720"/>
            <a:ext cx="5789581" cy="5789580"/>
          </a:xfrm>
          <a:prstGeom prst="rect">
            <a:avLst/>
          </a:prstGeom>
          <a:ln w="12700">
            <a:miter lim="400000"/>
          </a:ln>
          <a:effectLst>
            <a:outerShdw blurRad="381000" dir="2282428" rotWithShape="0">
              <a:srgbClr val="F6F5F4"/>
            </a:outerShdw>
          </a:effectLst>
        </p:spPr>
      </p:pic>
      <p:sp>
        <p:nvSpPr>
          <p:cNvPr id="944" name="Oval"/>
          <p:cNvSpPr/>
          <p:nvPr/>
        </p:nvSpPr>
        <p:spPr>
          <a:xfrm>
            <a:off x="14407408" y="6547859"/>
            <a:ext cx="719926" cy="660593"/>
          </a:xfrm>
          <a:prstGeom prst="ellipse">
            <a:avLst/>
          </a:prstGeom>
          <a:solidFill>
            <a:srgbClr val="100499"/>
          </a:solidFill>
          <a:ln w="12700">
            <a:miter lim="400000"/>
          </a:ln>
          <a:effectLst>
            <a:outerShdw blurRad="381000" dir="2282428" rotWithShape="0">
              <a:srgbClr val="F6F5F4"/>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pic>
        <p:nvPicPr>
          <p:cNvPr id="945" name="Couple1.png" descr="Couple1.png"/>
          <p:cNvPicPr>
            <a:picLocks noChangeAspect="1"/>
          </p:cNvPicPr>
          <p:nvPr/>
        </p:nvPicPr>
        <p:blipFill>
          <a:blip r:embed="rId5"/>
          <a:stretch>
            <a:fillRect/>
          </a:stretch>
        </p:blipFill>
        <p:spPr>
          <a:xfrm>
            <a:off x="11491139" y="5373720"/>
            <a:ext cx="5776600" cy="5789580"/>
          </a:xfrm>
          <a:prstGeom prst="rect">
            <a:avLst/>
          </a:prstGeom>
          <a:ln w="12700">
            <a:miter lim="400000"/>
          </a:ln>
          <a:effectLst>
            <a:outerShdw blurRad="381000" dir="2282428" rotWithShape="0">
              <a:srgbClr val="F6F5F4"/>
            </a:outerShdw>
          </a:effectLst>
        </p:spPr>
      </p:pic>
      <p:grpSp>
        <p:nvGrpSpPr>
          <p:cNvPr id="948" name="Group"/>
          <p:cNvGrpSpPr/>
          <p:nvPr/>
        </p:nvGrpSpPr>
        <p:grpSpPr>
          <a:xfrm>
            <a:off x="5587696" y="2890961"/>
            <a:ext cx="7531731" cy="8739959"/>
            <a:chOff x="0" y="56795"/>
            <a:chExt cx="7531729" cy="8739957"/>
          </a:xfrm>
        </p:grpSpPr>
        <p:sp>
          <p:nvSpPr>
            <p:cNvPr id="946" name="NO…"/>
            <p:cNvSpPr txBox="1"/>
            <p:nvPr/>
          </p:nvSpPr>
          <p:spPr>
            <a:xfrm>
              <a:off x="1350805" y="56795"/>
              <a:ext cx="5185714" cy="264174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NO</a:t>
              </a:r>
            </a:p>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Halal or</a:t>
              </a:r>
            </a:p>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Kosher Meat</a:t>
              </a:r>
            </a:p>
          </p:txBody>
        </p:sp>
        <p:pic>
          <p:nvPicPr>
            <p:cNvPr id="947" name="noun_Cow_170442.png" descr="noun_Cow_170442.png"/>
            <p:cNvPicPr>
              <a:picLocks noChangeAspect="1"/>
            </p:cNvPicPr>
            <p:nvPr/>
          </p:nvPicPr>
          <p:blipFill>
            <a:blip r:embed="rId6"/>
            <a:stretch>
              <a:fillRect/>
            </a:stretch>
          </p:blipFill>
          <p:spPr>
            <a:xfrm>
              <a:off x="0" y="1265023"/>
              <a:ext cx="7531729" cy="7531729"/>
            </a:xfrm>
            <a:prstGeom prst="rect">
              <a:avLst/>
            </a:prstGeom>
            <a:ln w="12700" cap="flat">
              <a:noFill/>
              <a:miter lim="400000"/>
            </a:ln>
            <a:effectLst>
              <a:outerShdw blurRad="381000" dir="2282428" rotWithShape="0">
                <a:srgbClr val="F6F5F4"/>
              </a:outerShdw>
            </a:effectLst>
          </p:spPr>
        </p:pic>
      </p:grpSp>
      <p:pic>
        <p:nvPicPr>
          <p:cNvPr id="949" name="noun_Cleaver_435497.png" descr="noun_Cleaver_435497.png"/>
          <p:cNvPicPr>
            <a:picLocks noChangeAspect="1"/>
          </p:cNvPicPr>
          <p:nvPr/>
        </p:nvPicPr>
        <p:blipFill>
          <a:blip r:embed="rId7"/>
          <a:stretch>
            <a:fillRect/>
          </a:stretch>
        </p:blipFill>
        <p:spPr>
          <a:xfrm>
            <a:off x="6170362" y="7930096"/>
            <a:ext cx="5490270" cy="5490271"/>
          </a:xfrm>
          <a:prstGeom prst="rect">
            <a:avLst/>
          </a:prstGeom>
          <a:ln w="12700">
            <a:miter lim="400000"/>
          </a:ln>
          <a:effectLst>
            <a:outerShdw blurRad="381000" dir="2282428" rotWithShape="0">
              <a:srgbClr val="F6F5F4"/>
            </a:outerShdw>
          </a:effectLst>
        </p:spPr>
      </p:pic>
      <p:grpSp>
        <p:nvGrpSpPr>
          <p:cNvPr id="952" name="Group"/>
          <p:cNvGrpSpPr/>
          <p:nvPr/>
        </p:nvGrpSpPr>
        <p:grpSpPr>
          <a:xfrm>
            <a:off x="1433017" y="2895054"/>
            <a:ext cx="4983858" cy="7740814"/>
            <a:chOff x="0" y="60888"/>
            <a:chExt cx="4983857" cy="7740812"/>
          </a:xfrm>
        </p:grpSpPr>
        <p:sp>
          <p:nvSpPr>
            <p:cNvPr id="950" name="NO…"/>
            <p:cNvSpPr txBox="1"/>
            <p:nvPr/>
          </p:nvSpPr>
          <p:spPr>
            <a:xfrm>
              <a:off x="35387" y="60888"/>
              <a:ext cx="4948470" cy="17953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NO</a:t>
              </a:r>
            </a:p>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Cutting Hair</a:t>
              </a:r>
            </a:p>
          </p:txBody>
        </p:sp>
        <p:sp>
          <p:nvSpPr>
            <p:cNvPr id="951" name="Scissors"/>
            <p:cNvSpPr/>
            <p:nvPr/>
          </p:nvSpPr>
          <p:spPr>
            <a:xfrm>
              <a:off x="0" y="3445087"/>
              <a:ext cx="4812342" cy="4356613"/>
            </a:xfrm>
            <a:custGeom>
              <a:avLst/>
              <a:gdLst/>
              <a:ahLst/>
              <a:cxnLst>
                <a:cxn ang="0">
                  <a:pos x="wd2" y="hd2"/>
                </a:cxn>
                <a:cxn ang="5400000">
                  <a:pos x="wd2" y="hd2"/>
                </a:cxn>
                <a:cxn ang="10800000">
                  <a:pos x="wd2" y="hd2"/>
                </a:cxn>
                <a:cxn ang="16200000">
                  <a:pos x="wd2" y="hd2"/>
                </a:cxn>
              </a:cxnLst>
              <a:rect l="0" t="0" r="r" b="b"/>
              <a:pathLst>
                <a:path w="21506" h="21600" extrusionOk="0">
                  <a:moveTo>
                    <a:pt x="7558" y="0"/>
                  </a:moveTo>
                  <a:cubicBezTo>
                    <a:pt x="6594" y="0"/>
                    <a:pt x="5708" y="535"/>
                    <a:pt x="5187" y="1430"/>
                  </a:cubicBezTo>
                  <a:cubicBezTo>
                    <a:pt x="4779" y="2130"/>
                    <a:pt x="4642" y="2965"/>
                    <a:pt x="4801" y="3782"/>
                  </a:cubicBezTo>
                  <a:cubicBezTo>
                    <a:pt x="4959" y="4599"/>
                    <a:pt x="5393" y="5298"/>
                    <a:pt x="6024" y="5750"/>
                  </a:cubicBezTo>
                  <a:cubicBezTo>
                    <a:pt x="6171" y="5856"/>
                    <a:pt x="6329" y="5946"/>
                    <a:pt x="6494" y="6021"/>
                  </a:cubicBezTo>
                  <a:lnTo>
                    <a:pt x="6531" y="6043"/>
                  </a:lnTo>
                  <a:lnTo>
                    <a:pt x="8917" y="7674"/>
                  </a:lnTo>
                  <a:lnTo>
                    <a:pt x="9567" y="10332"/>
                  </a:lnTo>
                  <a:lnTo>
                    <a:pt x="7116" y="10766"/>
                  </a:lnTo>
                  <a:lnTo>
                    <a:pt x="4762" y="8996"/>
                  </a:lnTo>
                  <a:cubicBezTo>
                    <a:pt x="4633" y="8859"/>
                    <a:pt x="4494" y="8735"/>
                    <a:pt x="4347" y="8630"/>
                  </a:cubicBezTo>
                  <a:cubicBezTo>
                    <a:pt x="3876" y="8292"/>
                    <a:pt x="3345" y="8133"/>
                    <a:pt x="2821" y="8133"/>
                  </a:cubicBezTo>
                  <a:cubicBezTo>
                    <a:pt x="1896" y="8133"/>
                    <a:pt x="989" y="8636"/>
                    <a:pt x="451" y="9560"/>
                  </a:cubicBezTo>
                  <a:cubicBezTo>
                    <a:pt x="43" y="10260"/>
                    <a:pt x="-94" y="11096"/>
                    <a:pt x="64" y="11913"/>
                  </a:cubicBezTo>
                  <a:cubicBezTo>
                    <a:pt x="223" y="12730"/>
                    <a:pt x="658" y="13429"/>
                    <a:pt x="1289" y="13881"/>
                  </a:cubicBezTo>
                  <a:cubicBezTo>
                    <a:pt x="2594" y="14816"/>
                    <a:pt x="4341" y="14400"/>
                    <a:pt x="5184" y="12953"/>
                  </a:cubicBezTo>
                  <a:cubicBezTo>
                    <a:pt x="5255" y="12830"/>
                    <a:pt x="5321" y="12696"/>
                    <a:pt x="5379" y="12558"/>
                  </a:cubicBezTo>
                  <a:lnTo>
                    <a:pt x="5506" y="12248"/>
                  </a:lnTo>
                  <a:lnTo>
                    <a:pt x="5755" y="12448"/>
                  </a:lnTo>
                  <a:cubicBezTo>
                    <a:pt x="6327" y="12907"/>
                    <a:pt x="7269" y="12731"/>
                    <a:pt x="7279" y="12729"/>
                  </a:cubicBezTo>
                  <a:lnTo>
                    <a:pt x="7316" y="12726"/>
                  </a:lnTo>
                  <a:lnTo>
                    <a:pt x="12082" y="12582"/>
                  </a:lnTo>
                  <a:lnTo>
                    <a:pt x="12682" y="12569"/>
                  </a:lnTo>
                  <a:lnTo>
                    <a:pt x="12680" y="12563"/>
                  </a:lnTo>
                  <a:lnTo>
                    <a:pt x="21506" y="12295"/>
                  </a:lnTo>
                  <a:cubicBezTo>
                    <a:pt x="20790" y="11514"/>
                    <a:pt x="20217" y="11228"/>
                    <a:pt x="20211" y="11225"/>
                  </a:cubicBezTo>
                  <a:lnTo>
                    <a:pt x="20169" y="11199"/>
                  </a:lnTo>
                  <a:cubicBezTo>
                    <a:pt x="19557" y="10730"/>
                    <a:pt x="18046" y="10594"/>
                    <a:pt x="17516" y="10582"/>
                  </a:cubicBezTo>
                  <a:lnTo>
                    <a:pt x="12692" y="10205"/>
                  </a:lnTo>
                  <a:lnTo>
                    <a:pt x="11802" y="10233"/>
                  </a:lnTo>
                  <a:lnTo>
                    <a:pt x="10602" y="7052"/>
                  </a:lnTo>
                  <a:cubicBezTo>
                    <a:pt x="10511" y="6749"/>
                    <a:pt x="10178" y="5898"/>
                    <a:pt x="9735" y="5603"/>
                  </a:cubicBezTo>
                  <a:lnTo>
                    <a:pt x="9476" y="5432"/>
                  </a:lnTo>
                  <a:lnTo>
                    <a:pt x="9675" y="5180"/>
                  </a:lnTo>
                  <a:cubicBezTo>
                    <a:pt x="9764" y="5066"/>
                    <a:pt x="9846" y="4944"/>
                    <a:pt x="9918" y="4820"/>
                  </a:cubicBezTo>
                  <a:cubicBezTo>
                    <a:pt x="10761" y="3373"/>
                    <a:pt x="10386" y="1435"/>
                    <a:pt x="9082" y="500"/>
                  </a:cubicBezTo>
                  <a:cubicBezTo>
                    <a:pt x="8626" y="173"/>
                    <a:pt x="8099" y="0"/>
                    <a:pt x="7558" y="0"/>
                  </a:cubicBezTo>
                  <a:close/>
                  <a:moveTo>
                    <a:pt x="7556" y="939"/>
                  </a:moveTo>
                  <a:cubicBezTo>
                    <a:pt x="7935" y="939"/>
                    <a:pt x="8304" y="1059"/>
                    <a:pt x="8623" y="1288"/>
                  </a:cubicBezTo>
                  <a:cubicBezTo>
                    <a:pt x="9065" y="1605"/>
                    <a:pt x="9367" y="2094"/>
                    <a:pt x="9478" y="2666"/>
                  </a:cubicBezTo>
                  <a:cubicBezTo>
                    <a:pt x="9589" y="3237"/>
                    <a:pt x="9493" y="3822"/>
                    <a:pt x="9208" y="4311"/>
                  </a:cubicBezTo>
                  <a:cubicBezTo>
                    <a:pt x="8843" y="4937"/>
                    <a:pt x="8223" y="5311"/>
                    <a:pt x="7549" y="5311"/>
                  </a:cubicBezTo>
                  <a:cubicBezTo>
                    <a:pt x="7170" y="5311"/>
                    <a:pt x="6801" y="5191"/>
                    <a:pt x="6482" y="4962"/>
                  </a:cubicBezTo>
                  <a:cubicBezTo>
                    <a:pt x="6041" y="4645"/>
                    <a:pt x="5736" y="4156"/>
                    <a:pt x="5626" y="3584"/>
                  </a:cubicBezTo>
                  <a:cubicBezTo>
                    <a:pt x="5515" y="3013"/>
                    <a:pt x="5612" y="2428"/>
                    <a:pt x="5898" y="1939"/>
                  </a:cubicBezTo>
                  <a:cubicBezTo>
                    <a:pt x="6262" y="1313"/>
                    <a:pt x="6882" y="939"/>
                    <a:pt x="7556" y="939"/>
                  </a:cubicBezTo>
                  <a:close/>
                  <a:moveTo>
                    <a:pt x="2791" y="9070"/>
                  </a:moveTo>
                  <a:cubicBezTo>
                    <a:pt x="3178" y="9063"/>
                    <a:pt x="3555" y="9181"/>
                    <a:pt x="3887" y="9419"/>
                  </a:cubicBezTo>
                  <a:cubicBezTo>
                    <a:pt x="4800" y="10073"/>
                    <a:pt x="5063" y="11429"/>
                    <a:pt x="4473" y="12442"/>
                  </a:cubicBezTo>
                  <a:cubicBezTo>
                    <a:pt x="4096" y="13089"/>
                    <a:pt x="3462" y="13443"/>
                    <a:pt x="2815" y="13443"/>
                  </a:cubicBezTo>
                  <a:cubicBezTo>
                    <a:pt x="2448" y="13443"/>
                    <a:pt x="2078" y="13329"/>
                    <a:pt x="1748" y="13093"/>
                  </a:cubicBezTo>
                  <a:cubicBezTo>
                    <a:pt x="835" y="12438"/>
                    <a:pt x="572" y="11082"/>
                    <a:pt x="1162" y="10069"/>
                  </a:cubicBezTo>
                  <a:cubicBezTo>
                    <a:pt x="1447" y="9579"/>
                    <a:pt x="1888" y="9242"/>
                    <a:pt x="2403" y="9119"/>
                  </a:cubicBezTo>
                  <a:cubicBezTo>
                    <a:pt x="2532" y="9088"/>
                    <a:pt x="2662" y="9073"/>
                    <a:pt x="2791" y="9070"/>
                  </a:cubicBezTo>
                  <a:close/>
                  <a:moveTo>
                    <a:pt x="10915" y="10738"/>
                  </a:moveTo>
                  <a:cubicBezTo>
                    <a:pt x="10966" y="10732"/>
                    <a:pt x="11019" y="10734"/>
                    <a:pt x="11071" y="10744"/>
                  </a:cubicBezTo>
                  <a:cubicBezTo>
                    <a:pt x="11140" y="10758"/>
                    <a:pt x="11209" y="10786"/>
                    <a:pt x="11272" y="10832"/>
                  </a:cubicBezTo>
                  <a:cubicBezTo>
                    <a:pt x="11525" y="11013"/>
                    <a:pt x="11597" y="11385"/>
                    <a:pt x="11434" y="11665"/>
                  </a:cubicBezTo>
                  <a:cubicBezTo>
                    <a:pt x="11271" y="11945"/>
                    <a:pt x="10933" y="12026"/>
                    <a:pt x="10681" y="11846"/>
                  </a:cubicBezTo>
                  <a:cubicBezTo>
                    <a:pt x="10429" y="11665"/>
                    <a:pt x="10357" y="11291"/>
                    <a:pt x="10520" y="11011"/>
                  </a:cubicBezTo>
                  <a:cubicBezTo>
                    <a:pt x="10611" y="10853"/>
                    <a:pt x="10759" y="10759"/>
                    <a:pt x="10915" y="10738"/>
                  </a:cubicBezTo>
                  <a:close/>
                  <a:moveTo>
                    <a:pt x="12892" y="13124"/>
                  </a:moveTo>
                  <a:lnTo>
                    <a:pt x="10607" y="13169"/>
                  </a:lnTo>
                  <a:lnTo>
                    <a:pt x="10748" y="13544"/>
                  </a:lnTo>
                  <a:lnTo>
                    <a:pt x="13033" y="18256"/>
                  </a:lnTo>
                  <a:cubicBezTo>
                    <a:pt x="13267" y="18800"/>
                    <a:pt x="14000" y="20272"/>
                    <a:pt x="14636" y="20698"/>
                  </a:cubicBezTo>
                  <a:lnTo>
                    <a:pt x="14676" y="20730"/>
                  </a:lnTo>
                  <a:cubicBezTo>
                    <a:pt x="14681" y="20735"/>
                    <a:pt x="15151" y="21197"/>
                    <a:pt x="16088" y="21600"/>
                  </a:cubicBezTo>
                  <a:lnTo>
                    <a:pt x="12892" y="13124"/>
                  </a:lnTo>
                  <a:close/>
                </a:path>
              </a:pathLst>
            </a:custGeom>
            <a:solidFill>
              <a:srgbClr val="0E0593"/>
            </a:solidFill>
            <a:ln w="12700" cap="flat">
              <a:noFill/>
              <a:miter lim="400000"/>
            </a:ln>
            <a:effectLst>
              <a:outerShdw blurRad="381000" dir="2282428" rotWithShape="0">
                <a:srgbClr val="F6F5F4"/>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958" name="Group"/>
          <p:cNvGrpSpPr/>
          <p:nvPr/>
        </p:nvGrpSpPr>
        <p:grpSpPr>
          <a:xfrm>
            <a:off x="18138641" y="3314153"/>
            <a:ext cx="6553255" cy="9210529"/>
            <a:chOff x="0" y="479987"/>
            <a:chExt cx="6553254" cy="9210528"/>
          </a:xfrm>
        </p:grpSpPr>
        <p:pic>
          <p:nvPicPr>
            <p:cNvPr id="953" name="WineGlass.png" descr="WineGlass.png"/>
            <p:cNvPicPr>
              <a:picLocks noChangeAspect="1"/>
            </p:cNvPicPr>
            <p:nvPr/>
          </p:nvPicPr>
          <p:blipFill>
            <a:blip r:embed="rId8"/>
            <a:stretch>
              <a:fillRect/>
            </a:stretch>
          </p:blipFill>
          <p:spPr>
            <a:xfrm>
              <a:off x="568732" y="3183517"/>
              <a:ext cx="3302001" cy="3441701"/>
            </a:xfrm>
            <a:prstGeom prst="rect">
              <a:avLst/>
            </a:prstGeom>
            <a:ln w="12700" cap="flat">
              <a:noFill/>
              <a:miter lim="400000"/>
            </a:ln>
            <a:effectLst>
              <a:outerShdw blurRad="381000" dir="2282428" rotWithShape="0">
                <a:srgbClr val="F6F5F4"/>
              </a:outerShdw>
            </a:effectLst>
          </p:spPr>
        </p:pic>
        <p:sp>
          <p:nvSpPr>
            <p:cNvPr id="954" name="NO…"/>
            <p:cNvSpPr txBox="1"/>
            <p:nvPr/>
          </p:nvSpPr>
          <p:spPr>
            <a:xfrm>
              <a:off x="795111" y="479987"/>
              <a:ext cx="4576573" cy="17953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NO</a:t>
              </a:r>
            </a:p>
            <a:p>
              <a:pPr>
                <a:lnSpc>
                  <a:spcPts val="6600"/>
                </a:lnSpc>
                <a:defRPr sz="6600" i="0">
                  <a:solidFill>
                    <a:srgbClr val="55524E"/>
                  </a:solidFill>
                  <a:latin typeface="Avenir Heavy"/>
                  <a:ea typeface="Avenir Heavy"/>
                  <a:cs typeface="Avenir Heavy"/>
                  <a:sym typeface="Avenir Heavy"/>
                </a:defRPr>
              </a:pPr>
              <a:r>
                <a:rPr b="1" dirty="0">
                  <a:latin typeface="Arial" panose="020B0604020202020204" pitchFamily="34" charset="0"/>
                  <a:cs typeface="Arial" panose="020B0604020202020204" pitchFamily="34" charset="0"/>
                </a:rPr>
                <a:t>Intoxicants</a:t>
              </a:r>
            </a:p>
          </p:txBody>
        </p:sp>
        <p:pic>
          <p:nvPicPr>
            <p:cNvPr id="955" name="noun_smoking area_2566953.png" descr="noun_smoking area_2566953.png"/>
            <p:cNvPicPr>
              <a:picLocks noChangeAspect="1"/>
            </p:cNvPicPr>
            <p:nvPr/>
          </p:nvPicPr>
          <p:blipFill>
            <a:blip r:embed="rId9"/>
            <a:stretch>
              <a:fillRect/>
            </a:stretch>
          </p:blipFill>
          <p:spPr>
            <a:xfrm flipH="1">
              <a:off x="0" y="5045754"/>
              <a:ext cx="4644761" cy="4644761"/>
            </a:xfrm>
            <a:prstGeom prst="rect">
              <a:avLst/>
            </a:prstGeom>
            <a:ln w="12700" cap="flat">
              <a:noFill/>
              <a:miter lim="400000"/>
            </a:ln>
            <a:effectLst>
              <a:outerShdw blurRad="368300" dir="13019822" rotWithShape="0">
                <a:srgbClr val="F6F5F4"/>
              </a:outerShdw>
            </a:effectLst>
          </p:spPr>
        </p:pic>
        <p:pic>
          <p:nvPicPr>
            <p:cNvPr id="956" name="noun_Beer_1954638.png" descr="noun_Beer_1954638.png"/>
            <p:cNvPicPr>
              <a:picLocks noChangeAspect="1"/>
            </p:cNvPicPr>
            <p:nvPr/>
          </p:nvPicPr>
          <p:blipFill>
            <a:blip r:embed="rId10"/>
            <a:stretch>
              <a:fillRect/>
            </a:stretch>
          </p:blipFill>
          <p:spPr>
            <a:xfrm>
              <a:off x="2283814" y="3065501"/>
              <a:ext cx="4269440" cy="4269440"/>
            </a:xfrm>
            <a:prstGeom prst="rect">
              <a:avLst/>
            </a:prstGeom>
            <a:ln w="12700" cap="flat">
              <a:noFill/>
              <a:miter lim="400000"/>
            </a:ln>
            <a:effectLst>
              <a:outerShdw blurRad="381000" dir="2282428" rotWithShape="0">
                <a:srgbClr val="F6F5F4"/>
              </a:outerShdw>
            </a:effectLst>
          </p:spPr>
        </p:pic>
        <p:pic>
          <p:nvPicPr>
            <p:cNvPr id="957" name="noun_Drug_2653990.png" descr="noun_Drug_2653990.png"/>
            <p:cNvPicPr>
              <a:picLocks noChangeAspect="1"/>
            </p:cNvPicPr>
            <p:nvPr/>
          </p:nvPicPr>
          <p:blipFill>
            <a:blip r:embed="rId11"/>
            <a:stretch>
              <a:fillRect/>
            </a:stretch>
          </p:blipFill>
          <p:spPr>
            <a:xfrm rot="600000" flipH="1">
              <a:off x="2678577" y="5666278"/>
              <a:ext cx="3479913" cy="3479913"/>
            </a:xfrm>
            <a:prstGeom prst="rect">
              <a:avLst/>
            </a:prstGeom>
            <a:ln w="12700" cap="flat">
              <a:noFill/>
              <a:miter lim="400000"/>
            </a:ln>
            <a:effectLst>
              <a:outerShdw blurRad="381000" dir="2282428" rotWithShape="0">
                <a:srgbClr val="F6F5F4"/>
              </a:outerShdw>
            </a:effectLst>
          </p:spPr>
        </p:pic>
      </p:grpSp>
    </p:spTree>
  </p:cSld>
  <p:clrMapOvr>
    <a:masterClrMapping/>
  </p:clrMapOvr>
  <p:transition spd="med"/>
  <mc:AlternateContent xmlns:mc="http://schemas.openxmlformats.org/markup-compatibility/2006" xmlns:p14="http://schemas.microsoft.com/office/powerpoint/2010/main">
    <mc:Choice Requires="p14">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52"/>
                                            </p:tgtEl>
                                            <p:attrNameLst>
                                              <p:attrName>style.visibility</p:attrName>
                                            </p:attrNameLst>
                                          </p:cBhvr>
                                          <p:to>
                                            <p:strVal val="visible"/>
                                          </p:to>
                                        </p:set>
                                        <p:anim calcmode="lin" valueType="num">
                                          <p:cBhvr>
                                            <p:cTn id="7" dur="1000" fill="hold"/>
                                            <p:tgtEl>
                                              <p:spTgt spid="952"/>
                                            </p:tgtEl>
                                            <p:attrNameLst>
                                              <p:attrName>ppt_w</p:attrName>
                                            </p:attrNameLst>
                                          </p:cBhvr>
                                          <p:tavLst>
                                            <p:tav tm="0">
                                              <p:val>
                                                <p:fltVal val="0"/>
                                              </p:val>
                                            </p:tav>
                                            <p:tav tm="100000">
                                              <p:val>
                                                <p:strVal val="#ppt_w"/>
                                              </p:val>
                                            </p:tav>
                                          </p:tavLst>
                                        </p:anim>
                                        <p:anim calcmode="lin" valueType="num">
                                          <p:cBhvr>
                                            <p:cTn id="8" dur="1000" fill="hold"/>
                                            <p:tgtEl>
                                              <p:spTgt spid="9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2000"/>
                                      </p:stCondLst>
                                      <p:iterate>
                                        <p:tmAbs val="0"/>
                                      </p:iterate>
                                      <p:childTnLst>
                                        <p:set>
                                          <p:cBhvr>
                                            <p:cTn id="12" fill="hold"/>
                                            <p:tgtEl>
                                              <p:spTgt spid="948"/>
                                            </p:tgtEl>
                                            <p:attrNameLst>
                                              <p:attrName>style.visibility</p:attrName>
                                            </p:attrNameLst>
                                          </p:cBhvr>
                                          <p:to>
                                            <p:strVal val="visible"/>
                                          </p:to>
                                        </p:set>
                                        <p:anim calcmode="lin" valueType="num">
                                          <p:cBhvr>
                                            <p:cTn id="13" dur="1000" fill="hold"/>
                                            <p:tgtEl>
                                              <p:spTgt spid="948"/>
                                            </p:tgtEl>
                                            <p:attrNameLst>
                                              <p:attrName>ppt_w</p:attrName>
                                            </p:attrNameLst>
                                          </p:cBhvr>
                                          <p:tavLst>
                                            <p:tav tm="0">
                                              <p:val>
                                                <p:fltVal val="0"/>
                                              </p:val>
                                            </p:tav>
                                            <p:tav tm="100000">
                                              <p:val>
                                                <p:strVal val="#ppt_w"/>
                                              </p:val>
                                            </p:tav>
                                          </p:tavLst>
                                        </p:anim>
                                        <p:anim calcmode="lin" valueType="num">
                                          <p:cBhvr>
                                            <p:cTn id="14" dur="1000" fill="hold"/>
                                            <p:tgtEl>
                                              <p:spTgt spid="948"/>
                                            </p:tgtEl>
                                            <p:attrNameLst>
                                              <p:attrName>ppt_h</p:attrName>
                                            </p:attrNameLst>
                                          </p:cBhvr>
                                          <p:tavLst>
                                            <p:tav tm="0">
                                              <p:val>
                                                <p:fltVal val="0"/>
                                              </p:val>
                                            </p:tav>
                                            <p:tav tm="100000">
                                              <p:val>
                                                <p:strVal val="#ppt_h"/>
                                              </p:val>
                                            </p:tav>
                                          </p:tavLst>
                                        </p:anim>
                                      </p:childTnLst>
                                    </p:cTn>
                                  </p:par>
                                </p:childTnLst>
                              </p:cTn>
                            </p:par>
                            <p:par>
                              <p:cTn id="15" fill="hold">
                                <p:stCondLst>
                                  <p:cond delay="3000"/>
                                </p:stCondLst>
                                <p:childTnLst>
                                  <p:par>
                                    <p:cTn id="16" presetID="2" presetClass="entr" presetSubtype="1" fill="hold" nodeType="afterEffect" p14:presetBounceEnd="50000">
                                      <p:stCondLst>
                                        <p:cond delay="500"/>
                                      </p:stCondLst>
                                      <p:childTnLst>
                                        <p:set>
                                          <p:cBhvr>
                                            <p:cTn id="17" dur="1" fill="hold">
                                              <p:stCondLst>
                                                <p:cond delay="0"/>
                                              </p:stCondLst>
                                            </p:cTn>
                                            <p:tgtEl>
                                              <p:spTgt spid="949"/>
                                            </p:tgtEl>
                                            <p:attrNameLst>
                                              <p:attrName>style.visibility</p:attrName>
                                            </p:attrNameLst>
                                          </p:cBhvr>
                                          <p:to>
                                            <p:strVal val="visible"/>
                                          </p:to>
                                        </p:set>
                                        <p:anim calcmode="lin" valueType="num" p14:bounceEnd="50000">
                                          <p:cBhvr additive="base">
                                            <p:cTn id="18" dur="500" fill="hold"/>
                                            <p:tgtEl>
                                              <p:spTgt spid="949"/>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94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4" nodeType="clickEffect">
                                      <p:stCondLst>
                                        <p:cond delay="2000"/>
                                      </p:stCondLst>
                                      <p:iterate>
                                        <p:tmAbs val="0"/>
                                      </p:iterate>
                                      <p:childTnLst>
                                        <p:set>
                                          <p:cBhvr>
                                            <p:cTn id="23" fill="hold"/>
                                            <p:tgtEl>
                                              <p:spTgt spid="938"/>
                                            </p:tgtEl>
                                            <p:attrNameLst>
                                              <p:attrName>style.visibility</p:attrName>
                                            </p:attrNameLst>
                                          </p:cBhvr>
                                          <p:to>
                                            <p:strVal val="visible"/>
                                          </p:to>
                                        </p:set>
                                        <p:anim calcmode="lin" valueType="num">
                                          <p:cBhvr>
                                            <p:cTn id="24" dur="750" fill="hold"/>
                                            <p:tgtEl>
                                              <p:spTgt spid="938"/>
                                            </p:tgtEl>
                                            <p:attrNameLst>
                                              <p:attrName>ppt_w</p:attrName>
                                            </p:attrNameLst>
                                          </p:cBhvr>
                                          <p:tavLst>
                                            <p:tav tm="0">
                                              <p:val>
                                                <p:fltVal val="0"/>
                                              </p:val>
                                            </p:tav>
                                            <p:tav tm="100000">
                                              <p:val>
                                                <p:strVal val="#ppt_w"/>
                                              </p:val>
                                            </p:tav>
                                          </p:tavLst>
                                        </p:anim>
                                        <p:anim calcmode="lin" valueType="num">
                                          <p:cBhvr>
                                            <p:cTn id="25" dur="750" fill="hold"/>
                                            <p:tgtEl>
                                              <p:spTgt spid="938"/>
                                            </p:tgtEl>
                                            <p:attrNameLst>
                                              <p:attrName>ppt_h</p:attrName>
                                            </p:attrNameLst>
                                          </p:cBhvr>
                                          <p:tavLst>
                                            <p:tav tm="0">
                                              <p:val>
                                                <p:fltVal val="0"/>
                                              </p:val>
                                            </p:tav>
                                            <p:tav tm="100000">
                                              <p:val>
                                                <p:strVal val="#ppt_h"/>
                                              </p:val>
                                            </p:tav>
                                          </p:tavLst>
                                        </p:anim>
                                      </p:childTnLst>
                                    </p:cTn>
                                  </p:par>
                                </p:childTnLst>
                              </p:cTn>
                            </p:par>
                            <p:par>
                              <p:cTn id="26" fill="hold">
                                <p:stCondLst>
                                  <p:cond delay="2750"/>
                                </p:stCondLst>
                                <p:childTnLst>
                                  <p:par>
                                    <p:cTn id="27" presetID="1" presetClass="entr" presetSubtype="0" fill="hold" grpId="5" nodeType="afterEffect">
                                      <p:stCondLst>
                                        <p:cond delay="0"/>
                                      </p:stCondLst>
                                      <p:iterate>
                                        <p:tmAbs val="0"/>
                                      </p:iterate>
                                      <p:childTnLst>
                                        <p:set>
                                          <p:cBhvr>
                                            <p:cTn id="28" fill="hold"/>
                                            <p:tgtEl>
                                              <p:spTgt spid="945"/>
                                            </p:tgtEl>
                                            <p:attrNameLst>
                                              <p:attrName>style.visibility</p:attrName>
                                            </p:attrNameLst>
                                          </p:cBhvr>
                                          <p:to>
                                            <p:strVal val="visible"/>
                                          </p:to>
                                        </p:set>
                                      </p:childTnLst>
                                    </p:cTn>
                                  </p:par>
                                </p:childTnLst>
                              </p:cTn>
                            </p:par>
                            <p:par>
                              <p:cTn id="29" fill="hold">
                                <p:stCondLst>
                                  <p:cond delay="2750"/>
                                </p:stCondLst>
                                <p:childTnLst>
                                  <p:par>
                                    <p:cTn id="30" presetID="1" presetClass="entr" presetSubtype="0" fill="hold" grpId="6" nodeType="afterEffect">
                                      <p:stCondLst>
                                        <p:cond delay="0"/>
                                      </p:stCondLst>
                                      <p:iterate>
                                        <p:tmAbs val="0"/>
                                      </p:iterate>
                                      <p:childTnLst>
                                        <p:set>
                                          <p:cBhvr>
                                            <p:cTn id="31" fill="hold"/>
                                            <p:tgtEl>
                                              <p:spTgt spid="944"/>
                                            </p:tgtEl>
                                            <p:attrNameLst>
                                              <p:attrName>style.visibility</p:attrName>
                                            </p:attrNameLst>
                                          </p:cBhvr>
                                          <p:to>
                                            <p:strVal val="visible"/>
                                          </p:to>
                                        </p:set>
                                      </p:childTnLst>
                                    </p:cTn>
                                  </p:par>
                                </p:childTnLst>
                              </p:cTn>
                            </p:par>
                            <p:par>
                              <p:cTn id="32" fill="hold">
                                <p:stCondLst>
                                  <p:cond delay="2750"/>
                                </p:stCondLst>
                                <p:childTnLst>
                                  <p:par>
                                    <p:cTn id="33" presetID="23" presetClass="entr" presetSubtype="32" fill="hold" grpId="7" nodeType="afterEffect">
                                      <p:stCondLst>
                                        <p:cond delay="1500"/>
                                      </p:stCondLst>
                                      <p:iterate>
                                        <p:tmAbs val="0"/>
                                      </p:iterate>
                                      <p:childTnLst>
                                        <p:set>
                                          <p:cBhvr>
                                            <p:cTn id="34" fill="hold"/>
                                            <p:tgtEl>
                                              <p:spTgt spid="943"/>
                                            </p:tgtEl>
                                            <p:attrNameLst>
                                              <p:attrName>style.visibility</p:attrName>
                                            </p:attrNameLst>
                                          </p:cBhvr>
                                          <p:to>
                                            <p:strVal val="visible"/>
                                          </p:to>
                                        </p:set>
                                        <p:anim calcmode="lin" valueType="num">
                                          <p:cBhvr>
                                            <p:cTn id="35" dur="3500" fill="hold"/>
                                            <p:tgtEl>
                                              <p:spTgt spid="943"/>
                                            </p:tgtEl>
                                            <p:attrNameLst>
                                              <p:attrName>ppt_w</p:attrName>
                                            </p:attrNameLst>
                                          </p:cBhvr>
                                          <p:tavLst>
                                            <p:tav tm="0">
                                              <p:val>
                                                <p:strVal val="4*#ppt_w"/>
                                              </p:val>
                                            </p:tav>
                                            <p:tav tm="100000">
                                              <p:val>
                                                <p:strVal val="#ppt_w"/>
                                              </p:val>
                                            </p:tav>
                                          </p:tavLst>
                                        </p:anim>
                                        <p:anim calcmode="lin" valueType="num">
                                          <p:cBhvr>
                                            <p:cTn id="36" dur="3500" fill="hold"/>
                                            <p:tgtEl>
                                              <p:spTgt spid="943"/>
                                            </p:tgtEl>
                                            <p:attrNameLst>
                                              <p:attrName>ppt_h</p:attrName>
                                            </p:attrNameLst>
                                          </p:cBhvr>
                                          <p:tavLst>
                                            <p:tav tm="0">
                                              <p:val>
                                                <p:strVal val="4*#ppt_h"/>
                                              </p:val>
                                            </p:tav>
                                            <p:tav tm="100000">
                                              <p:val>
                                                <p:strVal val="#ppt_h"/>
                                              </p:val>
                                            </p:tav>
                                          </p:tavLst>
                                        </p:anim>
                                      </p:childTnLst>
                                    </p:cTn>
                                  </p:par>
                                </p:childTnLst>
                              </p:cTn>
                            </p:par>
                            <p:par>
                              <p:cTn id="37" fill="hold">
                                <p:stCondLst>
                                  <p:cond delay="7750"/>
                                </p:stCondLst>
                                <p:childTnLst>
                                  <p:par>
                                    <p:cTn id="38" presetID="-1" presetClass="path" presetSubtype="0" accel="50000" decel="50000" fill="hold" nodeType="afterEffect">
                                      <p:stCondLst>
                                        <p:cond delay="0"/>
                                      </p:stCondLst>
                                      <p:childTnLst>
                                        <p:animMotion origin="layout" path="M 0.000000 0.000000 L 0.033720 0.003552" pathEditMode="relative">
                                          <p:cBhvr>
                                            <p:cTn id="39" dur="1000" fill="hold"/>
                                            <p:tgtEl>
                                              <p:spTgt spid="944"/>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9" nodeType="clickEffect">
                                      <p:stCondLst>
                                        <p:cond delay="2000"/>
                                      </p:stCondLst>
                                      <p:iterate>
                                        <p:tmAbs val="0"/>
                                      </p:iterate>
                                      <p:childTnLst>
                                        <p:set>
                                          <p:cBhvr>
                                            <p:cTn id="43" fill="hold"/>
                                            <p:tgtEl>
                                              <p:spTgt spid="958"/>
                                            </p:tgtEl>
                                            <p:attrNameLst>
                                              <p:attrName>style.visibility</p:attrName>
                                            </p:attrNameLst>
                                          </p:cBhvr>
                                          <p:to>
                                            <p:strVal val="visible"/>
                                          </p:to>
                                        </p:set>
                                        <p:anim calcmode="lin" valueType="num">
                                          <p:cBhvr>
                                            <p:cTn id="44" dur="750" fill="hold"/>
                                            <p:tgtEl>
                                              <p:spTgt spid="958"/>
                                            </p:tgtEl>
                                            <p:attrNameLst>
                                              <p:attrName>ppt_w</p:attrName>
                                            </p:attrNameLst>
                                          </p:cBhvr>
                                          <p:tavLst>
                                            <p:tav tm="0">
                                              <p:val>
                                                <p:fltVal val="0"/>
                                              </p:val>
                                            </p:tav>
                                            <p:tav tm="100000">
                                              <p:val>
                                                <p:strVal val="#ppt_w"/>
                                              </p:val>
                                            </p:tav>
                                          </p:tavLst>
                                        </p:anim>
                                        <p:anim calcmode="lin" valueType="num">
                                          <p:cBhvr>
                                            <p:cTn id="45" dur="750" fill="hold"/>
                                            <p:tgtEl>
                                              <p:spTgt spid="958"/>
                                            </p:tgtEl>
                                            <p:attrNameLst>
                                              <p:attrName>ppt_h</p:attrName>
                                            </p:attrNameLst>
                                          </p:cBhvr>
                                          <p:tavLst>
                                            <p:tav tm="0">
                                              <p:val>
                                                <p:fltVal val="0"/>
                                              </p:val>
                                            </p:tav>
                                            <p:tav tm="100000">
                                              <p:val>
                                                <p:strVal val="#ppt_h"/>
                                              </p:val>
                                            </p:tav>
                                          </p:tavLst>
                                        </p:anim>
                                      </p:childTnLst>
                                    </p:cTn>
                                  </p:par>
                                </p:childTnLst>
                              </p:cTn>
                            </p:par>
                            <p:par>
                              <p:cTn id="46" fill="hold">
                                <p:stCondLst>
                                  <p:cond delay="2750"/>
                                </p:stCondLst>
                                <p:childTnLst>
                                  <p:par>
                                    <p:cTn id="47" presetID="22" presetClass="entr" presetSubtype="4" fill="hold" grpId="10" nodeType="afterEffect">
                                      <p:stCondLst>
                                        <p:cond delay="600"/>
                                      </p:stCondLst>
                                      <p:iterate>
                                        <p:tmAbs val="0"/>
                                      </p:iterate>
                                      <p:childTnLst>
                                        <p:set>
                                          <p:cBhvr>
                                            <p:cTn id="48" fill="hold"/>
                                            <p:tgtEl>
                                              <p:spTgt spid="937"/>
                                            </p:tgtEl>
                                            <p:attrNameLst>
                                              <p:attrName>style.visibility</p:attrName>
                                            </p:attrNameLst>
                                          </p:cBhvr>
                                          <p:to>
                                            <p:strVal val="visible"/>
                                          </p:to>
                                        </p:set>
                                        <p:animEffect transition="in" filter="wipe(down)">
                                          <p:cBhvr>
                                            <p:cTn id="49" dur="1000"/>
                                            <p:tgtEl>
                                              <p:spTgt spid="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 grpId="10" animBg="1" advAuto="0"/>
          <p:bldP spid="938" grpId="4" animBg="1" advAuto="0"/>
          <p:bldP spid="943" grpId="7" animBg="1" advAuto="0"/>
          <p:bldP spid="944" grpId="6" animBg="1" advAuto="0"/>
          <p:bldP spid="945" grpId="5" animBg="1" advAuto="0"/>
          <p:bldP spid="948" grpId="2" animBg="1" advAuto="0"/>
          <p:bldP spid="952" grpId="1" animBg="1" advAuto="0"/>
          <p:bldP spid="958" grpId="9" animBg="1" advAuto="0"/>
        </p:bldLst>
      </p:timing>
    </mc:Choice>
    <mc:Fallback xmlns="">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952"/>
                                            </p:tgtEl>
                                            <p:attrNameLst>
                                              <p:attrName>style.visibility</p:attrName>
                                            </p:attrNameLst>
                                          </p:cBhvr>
                                          <p:to>
                                            <p:strVal val="visible"/>
                                          </p:to>
                                        </p:set>
                                        <p:anim calcmode="lin" valueType="num">
                                          <p:cBhvr>
                                            <p:cTn id="7" dur="1000" fill="hold"/>
                                            <p:tgtEl>
                                              <p:spTgt spid="952"/>
                                            </p:tgtEl>
                                            <p:attrNameLst>
                                              <p:attrName>ppt_w</p:attrName>
                                            </p:attrNameLst>
                                          </p:cBhvr>
                                          <p:tavLst>
                                            <p:tav tm="0">
                                              <p:val>
                                                <p:fltVal val="0"/>
                                              </p:val>
                                            </p:tav>
                                            <p:tav tm="100000">
                                              <p:val>
                                                <p:strVal val="#ppt_w"/>
                                              </p:val>
                                            </p:tav>
                                          </p:tavLst>
                                        </p:anim>
                                        <p:anim calcmode="lin" valueType="num">
                                          <p:cBhvr>
                                            <p:cTn id="8" dur="1000" fill="hold"/>
                                            <p:tgtEl>
                                              <p:spTgt spid="95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2000"/>
                                      </p:stCondLst>
                                      <p:iterate>
                                        <p:tmAbs val="0"/>
                                      </p:iterate>
                                      <p:childTnLst>
                                        <p:set>
                                          <p:cBhvr>
                                            <p:cTn id="12" fill="hold"/>
                                            <p:tgtEl>
                                              <p:spTgt spid="948"/>
                                            </p:tgtEl>
                                            <p:attrNameLst>
                                              <p:attrName>style.visibility</p:attrName>
                                            </p:attrNameLst>
                                          </p:cBhvr>
                                          <p:to>
                                            <p:strVal val="visible"/>
                                          </p:to>
                                        </p:set>
                                        <p:anim calcmode="lin" valueType="num">
                                          <p:cBhvr>
                                            <p:cTn id="13" dur="1000" fill="hold"/>
                                            <p:tgtEl>
                                              <p:spTgt spid="948"/>
                                            </p:tgtEl>
                                            <p:attrNameLst>
                                              <p:attrName>ppt_w</p:attrName>
                                            </p:attrNameLst>
                                          </p:cBhvr>
                                          <p:tavLst>
                                            <p:tav tm="0">
                                              <p:val>
                                                <p:fltVal val="0"/>
                                              </p:val>
                                            </p:tav>
                                            <p:tav tm="100000">
                                              <p:val>
                                                <p:strVal val="#ppt_w"/>
                                              </p:val>
                                            </p:tav>
                                          </p:tavLst>
                                        </p:anim>
                                        <p:anim calcmode="lin" valueType="num">
                                          <p:cBhvr>
                                            <p:cTn id="14" dur="1000" fill="hold"/>
                                            <p:tgtEl>
                                              <p:spTgt spid="948"/>
                                            </p:tgtEl>
                                            <p:attrNameLst>
                                              <p:attrName>ppt_h</p:attrName>
                                            </p:attrNameLst>
                                          </p:cBhvr>
                                          <p:tavLst>
                                            <p:tav tm="0">
                                              <p:val>
                                                <p:fltVal val="0"/>
                                              </p:val>
                                            </p:tav>
                                            <p:tav tm="100000">
                                              <p:val>
                                                <p:strVal val="#ppt_h"/>
                                              </p:val>
                                            </p:tav>
                                          </p:tavLst>
                                        </p:anim>
                                      </p:childTnLst>
                                    </p:cTn>
                                  </p:par>
                                </p:childTnLst>
                              </p:cTn>
                            </p:par>
                            <p:par>
                              <p:cTn id="15" fill="hold">
                                <p:stCondLst>
                                  <p:cond delay="3000"/>
                                </p:stCondLst>
                                <p:childTnLst>
                                  <p:par>
                                    <p:cTn id="16" presetID="2" presetClass="entr" presetSubtype="1" fill="hold" nodeType="afterEffect">
                                      <p:stCondLst>
                                        <p:cond delay="500"/>
                                      </p:stCondLst>
                                      <p:childTnLst>
                                        <p:set>
                                          <p:cBhvr>
                                            <p:cTn id="17" dur="1" fill="hold">
                                              <p:stCondLst>
                                                <p:cond delay="0"/>
                                              </p:stCondLst>
                                            </p:cTn>
                                            <p:tgtEl>
                                              <p:spTgt spid="949"/>
                                            </p:tgtEl>
                                            <p:attrNameLst>
                                              <p:attrName>style.visibility</p:attrName>
                                            </p:attrNameLst>
                                          </p:cBhvr>
                                          <p:to>
                                            <p:strVal val="visible"/>
                                          </p:to>
                                        </p:set>
                                        <p:anim calcmode="lin" valueType="num">
                                          <p:cBhvr additive="base">
                                            <p:cTn id="18" dur="500" fill="hold"/>
                                            <p:tgtEl>
                                              <p:spTgt spid="949"/>
                                            </p:tgtEl>
                                            <p:attrNameLst>
                                              <p:attrName>ppt_x</p:attrName>
                                            </p:attrNameLst>
                                          </p:cBhvr>
                                          <p:tavLst>
                                            <p:tav tm="0">
                                              <p:val>
                                                <p:strVal val="#ppt_x"/>
                                              </p:val>
                                            </p:tav>
                                            <p:tav tm="100000">
                                              <p:val>
                                                <p:strVal val="#ppt_x"/>
                                              </p:val>
                                            </p:tav>
                                          </p:tavLst>
                                        </p:anim>
                                        <p:anim calcmode="lin" valueType="num">
                                          <p:cBhvr additive="base">
                                            <p:cTn id="19" dur="500" fill="hold"/>
                                            <p:tgtEl>
                                              <p:spTgt spid="949"/>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4" nodeType="clickEffect">
                                      <p:stCondLst>
                                        <p:cond delay="2000"/>
                                      </p:stCondLst>
                                      <p:iterate>
                                        <p:tmAbs val="0"/>
                                      </p:iterate>
                                      <p:childTnLst>
                                        <p:set>
                                          <p:cBhvr>
                                            <p:cTn id="23" fill="hold"/>
                                            <p:tgtEl>
                                              <p:spTgt spid="938"/>
                                            </p:tgtEl>
                                            <p:attrNameLst>
                                              <p:attrName>style.visibility</p:attrName>
                                            </p:attrNameLst>
                                          </p:cBhvr>
                                          <p:to>
                                            <p:strVal val="visible"/>
                                          </p:to>
                                        </p:set>
                                        <p:anim calcmode="lin" valueType="num">
                                          <p:cBhvr>
                                            <p:cTn id="24" dur="750" fill="hold"/>
                                            <p:tgtEl>
                                              <p:spTgt spid="938"/>
                                            </p:tgtEl>
                                            <p:attrNameLst>
                                              <p:attrName>ppt_w</p:attrName>
                                            </p:attrNameLst>
                                          </p:cBhvr>
                                          <p:tavLst>
                                            <p:tav tm="0">
                                              <p:val>
                                                <p:fltVal val="0"/>
                                              </p:val>
                                            </p:tav>
                                            <p:tav tm="100000">
                                              <p:val>
                                                <p:strVal val="#ppt_w"/>
                                              </p:val>
                                            </p:tav>
                                          </p:tavLst>
                                        </p:anim>
                                        <p:anim calcmode="lin" valueType="num">
                                          <p:cBhvr>
                                            <p:cTn id="25" dur="750" fill="hold"/>
                                            <p:tgtEl>
                                              <p:spTgt spid="938"/>
                                            </p:tgtEl>
                                            <p:attrNameLst>
                                              <p:attrName>ppt_h</p:attrName>
                                            </p:attrNameLst>
                                          </p:cBhvr>
                                          <p:tavLst>
                                            <p:tav tm="0">
                                              <p:val>
                                                <p:fltVal val="0"/>
                                              </p:val>
                                            </p:tav>
                                            <p:tav tm="100000">
                                              <p:val>
                                                <p:strVal val="#ppt_h"/>
                                              </p:val>
                                            </p:tav>
                                          </p:tavLst>
                                        </p:anim>
                                      </p:childTnLst>
                                    </p:cTn>
                                  </p:par>
                                </p:childTnLst>
                              </p:cTn>
                            </p:par>
                            <p:par>
                              <p:cTn id="26" fill="hold">
                                <p:stCondLst>
                                  <p:cond delay="2750"/>
                                </p:stCondLst>
                                <p:childTnLst>
                                  <p:par>
                                    <p:cTn id="27" presetID="1" presetClass="entr" presetSubtype="0" fill="hold" grpId="5" nodeType="afterEffect">
                                      <p:stCondLst>
                                        <p:cond delay="0"/>
                                      </p:stCondLst>
                                      <p:iterate>
                                        <p:tmAbs val="0"/>
                                      </p:iterate>
                                      <p:childTnLst>
                                        <p:set>
                                          <p:cBhvr>
                                            <p:cTn id="28" fill="hold"/>
                                            <p:tgtEl>
                                              <p:spTgt spid="945"/>
                                            </p:tgtEl>
                                            <p:attrNameLst>
                                              <p:attrName>style.visibility</p:attrName>
                                            </p:attrNameLst>
                                          </p:cBhvr>
                                          <p:to>
                                            <p:strVal val="visible"/>
                                          </p:to>
                                        </p:set>
                                      </p:childTnLst>
                                    </p:cTn>
                                  </p:par>
                                </p:childTnLst>
                              </p:cTn>
                            </p:par>
                            <p:par>
                              <p:cTn id="29" fill="hold">
                                <p:stCondLst>
                                  <p:cond delay="2750"/>
                                </p:stCondLst>
                                <p:childTnLst>
                                  <p:par>
                                    <p:cTn id="30" presetID="1" presetClass="entr" presetSubtype="0" fill="hold" grpId="6" nodeType="afterEffect">
                                      <p:stCondLst>
                                        <p:cond delay="0"/>
                                      </p:stCondLst>
                                      <p:iterate>
                                        <p:tmAbs val="0"/>
                                      </p:iterate>
                                      <p:childTnLst>
                                        <p:set>
                                          <p:cBhvr>
                                            <p:cTn id="31" fill="hold"/>
                                            <p:tgtEl>
                                              <p:spTgt spid="944"/>
                                            </p:tgtEl>
                                            <p:attrNameLst>
                                              <p:attrName>style.visibility</p:attrName>
                                            </p:attrNameLst>
                                          </p:cBhvr>
                                          <p:to>
                                            <p:strVal val="visible"/>
                                          </p:to>
                                        </p:set>
                                      </p:childTnLst>
                                    </p:cTn>
                                  </p:par>
                                </p:childTnLst>
                              </p:cTn>
                            </p:par>
                            <p:par>
                              <p:cTn id="32" fill="hold">
                                <p:stCondLst>
                                  <p:cond delay="2750"/>
                                </p:stCondLst>
                                <p:childTnLst>
                                  <p:par>
                                    <p:cTn id="33" presetID="23" presetClass="entr" presetSubtype="32" fill="hold" grpId="7" nodeType="afterEffect">
                                      <p:stCondLst>
                                        <p:cond delay="1500"/>
                                      </p:stCondLst>
                                      <p:iterate>
                                        <p:tmAbs val="0"/>
                                      </p:iterate>
                                      <p:childTnLst>
                                        <p:set>
                                          <p:cBhvr>
                                            <p:cTn id="34" fill="hold"/>
                                            <p:tgtEl>
                                              <p:spTgt spid="943"/>
                                            </p:tgtEl>
                                            <p:attrNameLst>
                                              <p:attrName>style.visibility</p:attrName>
                                            </p:attrNameLst>
                                          </p:cBhvr>
                                          <p:to>
                                            <p:strVal val="visible"/>
                                          </p:to>
                                        </p:set>
                                        <p:anim calcmode="lin" valueType="num">
                                          <p:cBhvr>
                                            <p:cTn id="35" dur="3500" fill="hold"/>
                                            <p:tgtEl>
                                              <p:spTgt spid="943"/>
                                            </p:tgtEl>
                                            <p:attrNameLst>
                                              <p:attrName>ppt_w</p:attrName>
                                            </p:attrNameLst>
                                          </p:cBhvr>
                                          <p:tavLst>
                                            <p:tav tm="0">
                                              <p:val>
                                                <p:strVal val="4*#ppt_w"/>
                                              </p:val>
                                            </p:tav>
                                            <p:tav tm="100000">
                                              <p:val>
                                                <p:strVal val="#ppt_w"/>
                                              </p:val>
                                            </p:tav>
                                          </p:tavLst>
                                        </p:anim>
                                        <p:anim calcmode="lin" valueType="num">
                                          <p:cBhvr>
                                            <p:cTn id="36" dur="3500" fill="hold"/>
                                            <p:tgtEl>
                                              <p:spTgt spid="943"/>
                                            </p:tgtEl>
                                            <p:attrNameLst>
                                              <p:attrName>ppt_h</p:attrName>
                                            </p:attrNameLst>
                                          </p:cBhvr>
                                          <p:tavLst>
                                            <p:tav tm="0">
                                              <p:val>
                                                <p:strVal val="4*#ppt_h"/>
                                              </p:val>
                                            </p:tav>
                                            <p:tav tm="100000">
                                              <p:val>
                                                <p:strVal val="#ppt_h"/>
                                              </p:val>
                                            </p:tav>
                                          </p:tavLst>
                                        </p:anim>
                                      </p:childTnLst>
                                    </p:cTn>
                                  </p:par>
                                </p:childTnLst>
                              </p:cTn>
                            </p:par>
                            <p:par>
                              <p:cTn id="37" fill="hold">
                                <p:stCondLst>
                                  <p:cond delay="7750"/>
                                </p:stCondLst>
                                <p:childTnLst>
                                  <p:par>
                                    <p:cTn id="38" presetID="-1" presetClass="path" presetSubtype="0" accel="50000" decel="50000" fill="hold" nodeType="afterEffect">
                                      <p:stCondLst>
                                        <p:cond delay="0"/>
                                      </p:stCondLst>
                                      <p:childTnLst>
                                        <p:animMotion origin="layout" path="M 0.000000 0.000000 L 0.033720 0.003552" pathEditMode="relative">
                                          <p:cBhvr>
                                            <p:cTn id="39" dur="1000" fill="hold"/>
                                            <p:tgtEl>
                                              <p:spTgt spid="944"/>
                                            </p:tgtEl>
                                            <p:attrNameLst>
                                              <p:attrName>ppt_x</p:attrName>
                                              <p:attrName>ppt_y</p:attrName>
                                            </p:attrNameLst>
                                          </p:cBhvr>
                                        </p:animMotion>
                                      </p:childTnLst>
                                    </p:cTn>
                                  </p:par>
                                </p:childTnLst>
                              </p:cTn>
                            </p:par>
                          </p:childTnLst>
                        </p:cTn>
                      </p:par>
                      <p:par>
                        <p:cTn id="40" fill="hold">
                          <p:stCondLst>
                            <p:cond delay="indefinite"/>
                          </p:stCondLst>
                          <p:childTnLst>
                            <p:par>
                              <p:cTn id="41" fill="hold">
                                <p:stCondLst>
                                  <p:cond delay="0"/>
                                </p:stCondLst>
                                <p:childTnLst>
                                  <p:par>
                                    <p:cTn id="42" presetID="23" presetClass="entr" presetSubtype="16" fill="hold" grpId="9" nodeType="clickEffect">
                                      <p:stCondLst>
                                        <p:cond delay="2000"/>
                                      </p:stCondLst>
                                      <p:iterate>
                                        <p:tmAbs val="0"/>
                                      </p:iterate>
                                      <p:childTnLst>
                                        <p:set>
                                          <p:cBhvr>
                                            <p:cTn id="43" fill="hold"/>
                                            <p:tgtEl>
                                              <p:spTgt spid="958"/>
                                            </p:tgtEl>
                                            <p:attrNameLst>
                                              <p:attrName>style.visibility</p:attrName>
                                            </p:attrNameLst>
                                          </p:cBhvr>
                                          <p:to>
                                            <p:strVal val="visible"/>
                                          </p:to>
                                        </p:set>
                                        <p:anim calcmode="lin" valueType="num">
                                          <p:cBhvr>
                                            <p:cTn id="44" dur="750" fill="hold"/>
                                            <p:tgtEl>
                                              <p:spTgt spid="958"/>
                                            </p:tgtEl>
                                            <p:attrNameLst>
                                              <p:attrName>ppt_w</p:attrName>
                                            </p:attrNameLst>
                                          </p:cBhvr>
                                          <p:tavLst>
                                            <p:tav tm="0">
                                              <p:val>
                                                <p:fltVal val="0"/>
                                              </p:val>
                                            </p:tav>
                                            <p:tav tm="100000">
                                              <p:val>
                                                <p:strVal val="#ppt_w"/>
                                              </p:val>
                                            </p:tav>
                                          </p:tavLst>
                                        </p:anim>
                                        <p:anim calcmode="lin" valueType="num">
                                          <p:cBhvr>
                                            <p:cTn id="45" dur="750" fill="hold"/>
                                            <p:tgtEl>
                                              <p:spTgt spid="958"/>
                                            </p:tgtEl>
                                            <p:attrNameLst>
                                              <p:attrName>ppt_h</p:attrName>
                                            </p:attrNameLst>
                                          </p:cBhvr>
                                          <p:tavLst>
                                            <p:tav tm="0">
                                              <p:val>
                                                <p:fltVal val="0"/>
                                              </p:val>
                                            </p:tav>
                                            <p:tav tm="100000">
                                              <p:val>
                                                <p:strVal val="#ppt_h"/>
                                              </p:val>
                                            </p:tav>
                                          </p:tavLst>
                                        </p:anim>
                                      </p:childTnLst>
                                    </p:cTn>
                                  </p:par>
                                </p:childTnLst>
                              </p:cTn>
                            </p:par>
                            <p:par>
                              <p:cTn id="46" fill="hold">
                                <p:stCondLst>
                                  <p:cond delay="2750"/>
                                </p:stCondLst>
                                <p:childTnLst>
                                  <p:par>
                                    <p:cTn id="47" presetID="22" presetClass="entr" presetSubtype="4" fill="hold" grpId="10" nodeType="afterEffect">
                                      <p:stCondLst>
                                        <p:cond delay="600"/>
                                      </p:stCondLst>
                                      <p:iterate>
                                        <p:tmAbs val="0"/>
                                      </p:iterate>
                                      <p:childTnLst>
                                        <p:set>
                                          <p:cBhvr>
                                            <p:cTn id="48" fill="hold"/>
                                            <p:tgtEl>
                                              <p:spTgt spid="937"/>
                                            </p:tgtEl>
                                            <p:attrNameLst>
                                              <p:attrName>style.visibility</p:attrName>
                                            </p:attrNameLst>
                                          </p:cBhvr>
                                          <p:to>
                                            <p:strVal val="visible"/>
                                          </p:to>
                                        </p:set>
                                        <p:animEffect transition="in" filter="wipe(down)">
                                          <p:cBhvr>
                                            <p:cTn id="49" dur="1000"/>
                                            <p:tgtEl>
                                              <p:spTgt spid="9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 grpId="10" animBg="1" advAuto="0"/>
          <p:bldP spid="938" grpId="4" animBg="1" advAuto="0"/>
          <p:bldP spid="943" grpId="7" animBg="1" advAuto="0"/>
          <p:bldP spid="944" grpId="6" animBg="1" advAuto="0"/>
          <p:bldP spid="945" grpId="5" animBg="1" advAuto="0"/>
          <p:bldP spid="948" grpId="2" animBg="1" advAuto="0"/>
          <p:bldP spid="952" grpId="1" animBg="1" advAuto="0"/>
          <p:bldP spid="958" grpId="9" animBg="1" advAuto="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River"/>
          <p:cNvSpPr txBox="1"/>
          <p:nvPr/>
        </p:nvSpPr>
        <p:spPr>
          <a:xfrm>
            <a:off x="520309" y="3426959"/>
            <a:ext cx="6993073" cy="1406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defRPr sz="7000" i="0">
                <a:solidFill>
                  <a:srgbClr val="634D30"/>
                </a:solidFill>
                <a:latin typeface="Avenir Heavy"/>
                <a:ea typeface="Avenir Heavy"/>
                <a:cs typeface="Avenir Heavy"/>
                <a:sym typeface="Avenir Heavy"/>
              </a:defRPr>
            </a:lvl1pPr>
          </a:lstStyle>
          <a:p>
            <a:pPr>
              <a:defRPr>
                <a:effectLst/>
              </a:defRPr>
            </a:pPr>
            <a:r>
              <a:rPr b="1" dirty="0">
                <a:latin typeface="Arial" panose="020B0604020202020204" pitchFamily="34" charset="0"/>
                <a:cs typeface="Arial" panose="020B0604020202020204" pitchFamily="34" charset="0"/>
              </a:rPr>
              <a:t>River</a:t>
            </a:r>
          </a:p>
        </p:txBody>
      </p:sp>
      <p:sp>
        <p:nvSpPr>
          <p:cNvPr id="174" name="Country"/>
          <p:cNvSpPr txBox="1"/>
          <p:nvPr/>
        </p:nvSpPr>
        <p:spPr>
          <a:xfrm>
            <a:off x="520309" y="4979416"/>
            <a:ext cx="6993073" cy="140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defRPr sz="7000" i="0">
                <a:solidFill>
                  <a:srgbClr val="634D30"/>
                </a:solidFill>
                <a:latin typeface="Avenir Heavy"/>
                <a:ea typeface="Avenir Heavy"/>
                <a:cs typeface="Avenir Heavy"/>
                <a:sym typeface="Avenir Heavy"/>
              </a:defRPr>
            </a:lvl1pPr>
          </a:lstStyle>
          <a:p>
            <a:pPr>
              <a:defRPr>
                <a:effectLst/>
              </a:defRPr>
            </a:pPr>
            <a:r>
              <a:rPr b="1" dirty="0">
                <a:latin typeface="Arial" panose="020B0604020202020204" pitchFamily="34" charset="0"/>
                <a:cs typeface="Arial" panose="020B0604020202020204" pitchFamily="34" charset="0"/>
              </a:rPr>
              <a:t>Country</a:t>
            </a:r>
          </a:p>
        </p:txBody>
      </p:sp>
      <p:sp>
        <p:nvSpPr>
          <p:cNvPr id="175" name="Person"/>
          <p:cNvSpPr txBox="1"/>
          <p:nvPr/>
        </p:nvSpPr>
        <p:spPr>
          <a:xfrm>
            <a:off x="520309" y="6531872"/>
            <a:ext cx="6993073" cy="14065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defRPr sz="7000" i="0">
                <a:solidFill>
                  <a:srgbClr val="634D30"/>
                </a:solidFill>
                <a:latin typeface="Avenir Heavy"/>
                <a:ea typeface="Avenir Heavy"/>
                <a:cs typeface="Avenir Heavy"/>
                <a:sym typeface="Avenir Heavy"/>
              </a:defRPr>
            </a:lvl1pPr>
          </a:lstStyle>
          <a:p>
            <a:pPr>
              <a:defRPr>
                <a:effectLst/>
              </a:defRPr>
            </a:pPr>
            <a:r>
              <a:rPr b="1" dirty="0">
                <a:latin typeface="Arial" panose="020B0604020202020204" pitchFamily="34" charset="0"/>
                <a:cs typeface="Arial" panose="020B0604020202020204" pitchFamily="34" charset="0"/>
              </a:rPr>
              <a:t>Person</a:t>
            </a:r>
          </a:p>
        </p:txBody>
      </p:sp>
      <p:sp>
        <p:nvSpPr>
          <p:cNvPr id="176" name="Language"/>
          <p:cNvSpPr txBox="1"/>
          <p:nvPr/>
        </p:nvSpPr>
        <p:spPr>
          <a:xfrm>
            <a:off x="520309" y="8084329"/>
            <a:ext cx="6993073" cy="140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defRPr sz="7000" i="0">
                <a:solidFill>
                  <a:srgbClr val="634D30"/>
                </a:solidFill>
                <a:latin typeface="Avenir Heavy"/>
                <a:ea typeface="Avenir Heavy"/>
                <a:cs typeface="Avenir Heavy"/>
                <a:sym typeface="Avenir Heavy"/>
              </a:defRPr>
            </a:lvl1pPr>
          </a:lstStyle>
          <a:p>
            <a:pPr>
              <a:defRPr>
                <a:effectLst/>
              </a:defRPr>
            </a:pPr>
            <a:r>
              <a:rPr b="1" dirty="0">
                <a:latin typeface="Arial" panose="020B0604020202020204" pitchFamily="34" charset="0"/>
                <a:cs typeface="Arial" panose="020B0604020202020204" pitchFamily="34" charset="0"/>
              </a:rPr>
              <a:t>Language</a:t>
            </a:r>
          </a:p>
        </p:txBody>
      </p:sp>
      <p:sp>
        <p:nvSpPr>
          <p:cNvPr id="177" name="Religion"/>
          <p:cNvSpPr txBox="1"/>
          <p:nvPr/>
        </p:nvSpPr>
        <p:spPr>
          <a:xfrm>
            <a:off x="520309" y="9836929"/>
            <a:ext cx="6993073" cy="14065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lstStyle>
            <a:lvl1pPr algn="r">
              <a:defRPr sz="7000" i="0">
                <a:solidFill>
                  <a:srgbClr val="634D30"/>
                </a:solidFill>
                <a:latin typeface="Avenir Heavy"/>
                <a:ea typeface="Avenir Heavy"/>
                <a:cs typeface="Avenir Heavy"/>
                <a:sym typeface="Avenir Heavy"/>
              </a:defRPr>
            </a:lvl1pPr>
          </a:lstStyle>
          <a:p>
            <a:pPr>
              <a:defRPr>
                <a:effectLst/>
              </a:defRPr>
            </a:pPr>
            <a:r>
              <a:rPr b="1" dirty="0"/>
              <a:t>Religion</a:t>
            </a:r>
          </a:p>
        </p:txBody>
      </p:sp>
      <p:sp>
        <p:nvSpPr>
          <p:cNvPr id="178" name="Terminology"/>
          <p:cNvSpPr txBox="1"/>
          <p:nvPr/>
        </p:nvSpPr>
        <p:spPr>
          <a:xfrm>
            <a:off x="10656362" y="168391"/>
            <a:ext cx="4028010" cy="840989"/>
          </a:xfrm>
          <a:prstGeom prst="rect">
            <a:avLst/>
          </a:prstGeom>
          <a:ln w="12700">
            <a:miter lim="400000"/>
          </a:ln>
          <a:effectLst>
            <a:outerShdw blurRad="76200" dist="25400" dir="1343942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5900"/>
              </a:lnSpc>
              <a:defRPr sz="5200" b="1" i="0">
                <a:solidFill>
                  <a:srgbClr val="C8C1B8"/>
                </a:solidFill>
                <a:effectLst>
                  <a:outerShdw blurRad="25400" dist="12700" dir="4920000" rotWithShape="0">
                    <a:srgbClr val="FFFFFF">
                      <a:alpha val="50000"/>
                    </a:srgbClr>
                  </a:outerShdw>
                </a:effectLst>
                <a:latin typeface="Arial"/>
                <a:ea typeface="Arial"/>
                <a:cs typeface="Arial"/>
                <a:sym typeface="Arial"/>
              </a:defRPr>
            </a:lvl1pPr>
          </a:lstStyle>
          <a:p>
            <a:r>
              <a:rPr dirty="0"/>
              <a:t>Terminology</a:t>
            </a:r>
          </a:p>
        </p:txBody>
      </p:sp>
      <p:grpSp>
        <p:nvGrpSpPr>
          <p:cNvPr id="181" name="Group"/>
          <p:cNvGrpSpPr/>
          <p:nvPr/>
        </p:nvGrpSpPr>
        <p:grpSpPr>
          <a:xfrm>
            <a:off x="9437246" y="3055326"/>
            <a:ext cx="1790701" cy="1917701"/>
            <a:chOff x="0" y="0"/>
            <a:chExt cx="1790700" cy="1917700"/>
          </a:xfrm>
        </p:grpSpPr>
        <p:pic>
          <p:nvPicPr>
            <p:cNvPr id="179"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180"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184" name="Group"/>
          <p:cNvGrpSpPr/>
          <p:nvPr/>
        </p:nvGrpSpPr>
        <p:grpSpPr>
          <a:xfrm>
            <a:off x="10974146" y="3055326"/>
            <a:ext cx="1790701" cy="1917701"/>
            <a:chOff x="0" y="0"/>
            <a:chExt cx="1790700" cy="1917700"/>
          </a:xfrm>
        </p:grpSpPr>
        <p:pic>
          <p:nvPicPr>
            <p:cNvPr id="182"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183" name="N"/>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N</a:t>
              </a:r>
            </a:p>
          </p:txBody>
        </p:sp>
      </p:grpSp>
      <p:grpSp>
        <p:nvGrpSpPr>
          <p:cNvPr id="187" name="Group"/>
          <p:cNvGrpSpPr/>
          <p:nvPr/>
        </p:nvGrpSpPr>
        <p:grpSpPr>
          <a:xfrm>
            <a:off x="12511044" y="3055326"/>
            <a:ext cx="1790701" cy="1917701"/>
            <a:chOff x="0" y="0"/>
            <a:chExt cx="1790700" cy="1917700"/>
          </a:xfrm>
        </p:grpSpPr>
        <p:pic>
          <p:nvPicPr>
            <p:cNvPr id="185"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186" name="D"/>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D</a:t>
              </a:r>
            </a:p>
          </p:txBody>
        </p:sp>
      </p:grpSp>
      <p:grpSp>
        <p:nvGrpSpPr>
          <p:cNvPr id="190" name="Group"/>
          <p:cNvGrpSpPr/>
          <p:nvPr/>
        </p:nvGrpSpPr>
        <p:grpSpPr>
          <a:xfrm>
            <a:off x="14047942" y="3052032"/>
            <a:ext cx="1790701" cy="1917701"/>
            <a:chOff x="0" y="0"/>
            <a:chExt cx="1790700" cy="1917700"/>
          </a:xfrm>
        </p:grpSpPr>
        <p:pic>
          <p:nvPicPr>
            <p:cNvPr id="188"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189" name="U"/>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U</a:t>
              </a:r>
            </a:p>
          </p:txBody>
        </p:sp>
      </p:grpSp>
      <p:grpSp>
        <p:nvGrpSpPr>
          <p:cNvPr id="193" name="Group"/>
          <p:cNvGrpSpPr/>
          <p:nvPr/>
        </p:nvGrpSpPr>
        <p:grpSpPr>
          <a:xfrm>
            <a:off x="15566031" y="3055326"/>
            <a:ext cx="1790701" cy="1917701"/>
            <a:chOff x="0" y="0"/>
            <a:chExt cx="1790700" cy="1917700"/>
          </a:xfrm>
        </p:grpSpPr>
        <p:pic>
          <p:nvPicPr>
            <p:cNvPr id="191"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192" name="S"/>
            <p:cNvSpPr txBox="1"/>
            <p:nvPr/>
          </p:nvSpPr>
          <p:spPr>
            <a:xfrm>
              <a:off x="334212" y="132814"/>
              <a:ext cx="102067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S</a:t>
              </a:r>
            </a:p>
          </p:txBody>
        </p:sp>
      </p:grpSp>
      <p:grpSp>
        <p:nvGrpSpPr>
          <p:cNvPr id="196" name="Group"/>
          <p:cNvGrpSpPr/>
          <p:nvPr/>
        </p:nvGrpSpPr>
        <p:grpSpPr>
          <a:xfrm>
            <a:off x="9446652" y="4680620"/>
            <a:ext cx="1790701" cy="1917701"/>
            <a:chOff x="0" y="0"/>
            <a:chExt cx="1790700" cy="1917700"/>
          </a:xfrm>
        </p:grpSpPr>
        <p:pic>
          <p:nvPicPr>
            <p:cNvPr id="194"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195"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199" name="Group"/>
          <p:cNvGrpSpPr/>
          <p:nvPr/>
        </p:nvGrpSpPr>
        <p:grpSpPr>
          <a:xfrm>
            <a:off x="10983552" y="4680620"/>
            <a:ext cx="1790701" cy="1917701"/>
            <a:chOff x="0" y="0"/>
            <a:chExt cx="1790700" cy="1917700"/>
          </a:xfrm>
        </p:grpSpPr>
        <p:pic>
          <p:nvPicPr>
            <p:cNvPr id="197"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198" name="N"/>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N</a:t>
              </a:r>
            </a:p>
          </p:txBody>
        </p:sp>
      </p:grpSp>
      <p:grpSp>
        <p:nvGrpSpPr>
          <p:cNvPr id="202" name="Group"/>
          <p:cNvGrpSpPr/>
          <p:nvPr/>
        </p:nvGrpSpPr>
        <p:grpSpPr>
          <a:xfrm>
            <a:off x="12520451" y="4680620"/>
            <a:ext cx="1790701" cy="1917701"/>
            <a:chOff x="0" y="0"/>
            <a:chExt cx="1790700" cy="1917700"/>
          </a:xfrm>
        </p:grpSpPr>
        <p:pic>
          <p:nvPicPr>
            <p:cNvPr id="200"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01" name="D"/>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D</a:t>
              </a:r>
            </a:p>
          </p:txBody>
        </p:sp>
      </p:grpSp>
      <p:grpSp>
        <p:nvGrpSpPr>
          <p:cNvPr id="205" name="Group"/>
          <p:cNvGrpSpPr/>
          <p:nvPr/>
        </p:nvGrpSpPr>
        <p:grpSpPr>
          <a:xfrm>
            <a:off x="14057348" y="4677327"/>
            <a:ext cx="1790701" cy="1917701"/>
            <a:chOff x="0" y="0"/>
            <a:chExt cx="1790700" cy="1917700"/>
          </a:xfrm>
        </p:grpSpPr>
        <p:pic>
          <p:nvPicPr>
            <p:cNvPr id="203"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04"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208" name="Group"/>
          <p:cNvGrpSpPr/>
          <p:nvPr/>
        </p:nvGrpSpPr>
        <p:grpSpPr>
          <a:xfrm>
            <a:off x="15575436" y="4680620"/>
            <a:ext cx="1790701" cy="1917701"/>
            <a:chOff x="0" y="0"/>
            <a:chExt cx="1790700" cy="1917700"/>
          </a:xfrm>
        </p:grpSpPr>
        <p:pic>
          <p:nvPicPr>
            <p:cNvPr id="206"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07" name="A"/>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A</a:t>
              </a:r>
            </a:p>
          </p:txBody>
        </p:sp>
      </p:grpSp>
      <p:grpSp>
        <p:nvGrpSpPr>
          <p:cNvPr id="211" name="Group"/>
          <p:cNvGrpSpPr/>
          <p:nvPr/>
        </p:nvGrpSpPr>
        <p:grpSpPr>
          <a:xfrm>
            <a:off x="9469668" y="6300295"/>
            <a:ext cx="1790701" cy="1917701"/>
            <a:chOff x="0" y="0"/>
            <a:chExt cx="1790700" cy="1917700"/>
          </a:xfrm>
        </p:grpSpPr>
        <p:pic>
          <p:nvPicPr>
            <p:cNvPr id="209"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10"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214" name="Group"/>
          <p:cNvGrpSpPr/>
          <p:nvPr/>
        </p:nvGrpSpPr>
        <p:grpSpPr>
          <a:xfrm>
            <a:off x="11006568" y="6300295"/>
            <a:ext cx="1790701" cy="1917701"/>
            <a:chOff x="0" y="0"/>
            <a:chExt cx="1790700" cy="1917700"/>
          </a:xfrm>
        </p:grpSpPr>
        <p:pic>
          <p:nvPicPr>
            <p:cNvPr id="212"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13" name="N"/>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N</a:t>
              </a:r>
            </a:p>
          </p:txBody>
        </p:sp>
      </p:grpSp>
      <p:grpSp>
        <p:nvGrpSpPr>
          <p:cNvPr id="217" name="Group"/>
          <p:cNvGrpSpPr/>
          <p:nvPr/>
        </p:nvGrpSpPr>
        <p:grpSpPr>
          <a:xfrm>
            <a:off x="12543466" y="6300295"/>
            <a:ext cx="1790701" cy="1917701"/>
            <a:chOff x="0" y="0"/>
            <a:chExt cx="1790700" cy="1917700"/>
          </a:xfrm>
        </p:grpSpPr>
        <p:pic>
          <p:nvPicPr>
            <p:cNvPr id="215"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16" name="D"/>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D</a:t>
              </a:r>
            </a:p>
          </p:txBody>
        </p:sp>
      </p:grpSp>
      <p:grpSp>
        <p:nvGrpSpPr>
          <p:cNvPr id="220" name="Group"/>
          <p:cNvGrpSpPr/>
          <p:nvPr/>
        </p:nvGrpSpPr>
        <p:grpSpPr>
          <a:xfrm>
            <a:off x="14080365" y="6297002"/>
            <a:ext cx="1790701" cy="1917701"/>
            <a:chOff x="0" y="0"/>
            <a:chExt cx="1790700" cy="1917700"/>
          </a:xfrm>
        </p:grpSpPr>
        <p:pic>
          <p:nvPicPr>
            <p:cNvPr id="218"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19" name="U"/>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U</a:t>
              </a:r>
            </a:p>
          </p:txBody>
        </p:sp>
      </p:grpSp>
      <p:grpSp>
        <p:nvGrpSpPr>
          <p:cNvPr id="223" name="Group"/>
          <p:cNvGrpSpPr/>
          <p:nvPr/>
        </p:nvGrpSpPr>
        <p:grpSpPr>
          <a:xfrm>
            <a:off x="7955788" y="6300295"/>
            <a:ext cx="1790701" cy="1917701"/>
            <a:chOff x="0" y="0"/>
            <a:chExt cx="1790700" cy="1917700"/>
          </a:xfrm>
        </p:grpSpPr>
        <p:pic>
          <p:nvPicPr>
            <p:cNvPr id="221"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22" name="H"/>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H</a:t>
              </a:r>
            </a:p>
          </p:txBody>
        </p:sp>
      </p:grpSp>
      <p:grpSp>
        <p:nvGrpSpPr>
          <p:cNvPr id="226" name="Group"/>
          <p:cNvGrpSpPr/>
          <p:nvPr/>
        </p:nvGrpSpPr>
        <p:grpSpPr>
          <a:xfrm>
            <a:off x="9458160" y="7928952"/>
            <a:ext cx="1790701" cy="1917701"/>
            <a:chOff x="0" y="0"/>
            <a:chExt cx="1790700" cy="1917700"/>
          </a:xfrm>
        </p:grpSpPr>
        <p:pic>
          <p:nvPicPr>
            <p:cNvPr id="224"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25"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229" name="Group"/>
          <p:cNvGrpSpPr/>
          <p:nvPr/>
        </p:nvGrpSpPr>
        <p:grpSpPr>
          <a:xfrm>
            <a:off x="10995060" y="7928952"/>
            <a:ext cx="1790701" cy="1917701"/>
            <a:chOff x="0" y="0"/>
            <a:chExt cx="1790700" cy="1917700"/>
          </a:xfrm>
        </p:grpSpPr>
        <p:pic>
          <p:nvPicPr>
            <p:cNvPr id="227"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28" name="N"/>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N</a:t>
              </a:r>
            </a:p>
          </p:txBody>
        </p:sp>
      </p:grpSp>
      <p:grpSp>
        <p:nvGrpSpPr>
          <p:cNvPr id="232" name="Group"/>
          <p:cNvGrpSpPr/>
          <p:nvPr/>
        </p:nvGrpSpPr>
        <p:grpSpPr>
          <a:xfrm>
            <a:off x="12531959" y="7928952"/>
            <a:ext cx="1790701" cy="1917701"/>
            <a:chOff x="0" y="0"/>
            <a:chExt cx="1790700" cy="1917700"/>
          </a:xfrm>
        </p:grpSpPr>
        <p:pic>
          <p:nvPicPr>
            <p:cNvPr id="230"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31" name="D"/>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D</a:t>
              </a:r>
            </a:p>
          </p:txBody>
        </p:sp>
      </p:grpSp>
      <p:grpSp>
        <p:nvGrpSpPr>
          <p:cNvPr id="235" name="Group"/>
          <p:cNvGrpSpPr/>
          <p:nvPr/>
        </p:nvGrpSpPr>
        <p:grpSpPr>
          <a:xfrm>
            <a:off x="14068857" y="7925658"/>
            <a:ext cx="1790701" cy="1917701"/>
            <a:chOff x="0" y="0"/>
            <a:chExt cx="1790700" cy="1917700"/>
          </a:xfrm>
        </p:grpSpPr>
        <p:pic>
          <p:nvPicPr>
            <p:cNvPr id="233"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34"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238" name="Group"/>
          <p:cNvGrpSpPr/>
          <p:nvPr/>
        </p:nvGrpSpPr>
        <p:grpSpPr>
          <a:xfrm>
            <a:off x="7944280" y="7928952"/>
            <a:ext cx="1790701" cy="1917701"/>
            <a:chOff x="0" y="0"/>
            <a:chExt cx="1790700" cy="1917700"/>
          </a:xfrm>
        </p:grpSpPr>
        <p:pic>
          <p:nvPicPr>
            <p:cNvPr id="236"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37" name="H"/>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H</a:t>
              </a:r>
            </a:p>
          </p:txBody>
        </p:sp>
      </p:grpSp>
      <p:grpSp>
        <p:nvGrpSpPr>
          <p:cNvPr id="241" name="Group"/>
          <p:cNvGrpSpPr/>
          <p:nvPr/>
        </p:nvGrpSpPr>
        <p:grpSpPr>
          <a:xfrm>
            <a:off x="9446652" y="9548627"/>
            <a:ext cx="1790701" cy="1917701"/>
            <a:chOff x="0" y="0"/>
            <a:chExt cx="1790700" cy="1917700"/>
          </a:xfrm>
        </p:grpSpPr>
        <p:pic>
          <p:nvPicPr>
            <p:cNvPr id="239"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40"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244" name="Group"/>
          <p:cNvGrpSpPr/>
          <p:nvPr/>
        </p:nvGrpSpPr>
        <p:grpSpPr>
          <a:xfrm>
            <a:off x="10983552" y="9548627"/>
            <a:ext cx="1790701" cy="1917701"/>
            <a:chOff x="0" y="0"/>
            <a:chExt cx="1790700" cy="1917700"/>
          </a:xfrm>
        </p:grpSpPr>
        <p:pic>
          <p:nvPicPr>
            <p:cNvPr id="242"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43" name="N"/>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N</a:t>
              </a:r>
            </a:p>
          </p:txBody>
        </p:sp>
      </p:grpSp>
      <p:grpSp>
        <p:nvGrpSpPr>
          <p:cNvPr id="247" name="Group"/>
          <p:cNvGrpSpPr/>
          <p:nvPr/>
        </p:nvGrpSpPr>
        <p:grpSpPr>
          <a:xfrm>
            <a:off x="12520450" y="9548627"/>
            <a:ext cx="1790701" cy="1917701"/>
            <a:chOff x="0" y="0"/>
            <a:chExt cx="1790700" cy="1917700"/>
          </a:xfrm>
        </p:grpSpPr>
        <p:pic>
          <p:nvPicPr>
            <p:cNvPr id="245"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46" name="D"/>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D</a:t>
              </a:r>
            </a:p>
          </p:txBody>
        </p:sp>
      </p:grpSp>
      <p:grpSp>
        <p:nvGrpSpPr>
          <p:cNvPr id="250" name="Group"/>
          <p:cNvGrpSpPr/>
          <p:nvPr/>
        </p:nvGrpSpPr>
        <p:grpSpPr>
          <a:xfrm>
            <a:off x="15617263" y="9538678"/>
            <a:ext cx="1790701" cy="1917701"/>
            <a:chOff x="0" y="0"/>
            <a:chExt cx="1790700" cy="1917700"/>
          </a:xfrm>
        </p:grpSpPr>
        <p:pic>
          <p:nvPicPr>
            <p:cNvPr id="248"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49" name="I"/>
            <p:cNvSpPr txBox="1"/>
            <p:nvPr/>
          </p:nvSpPr>
          <p:spPr>
            <a:xfrm>
              <a:off x="598627" y="132814"/>
              <a:ext cx="49184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I</a:t>
              </a:r>
            </a:p>
          </p:txBody>
        </p:sp>
      </p:grpSp>
      <p:grpSp>
        <p:nvGrpSpPr>
          <p:cNvPr id="253" name="Group"/>
          <p:cNvGrpSpPr/>
          <p:nvPr/>
        </p:nvGrpSpPr>
        <p:grpSpPr>
          <a:xfrm>
            <a:off x="7932772" y="9548627"/>
            <a:ext cx="1790701" cy="1917701"/>
            <a:chOff x="0" y="0"/>
            <a:chExt cx="1790700" cy="1917700"/>
          </a:xfrm>
        </p:grpSpPr>
        <p:pic>
          <p:nvPicPr>
            <p:cNvPr id="251"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52" name="H"/>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H</a:t>
              </a:r>
            </a:p>
          </p:txBody>
        </p:sp>
      </p:grpSp>
      <p:grpSp>
        <p:nvGrpSpPr>
          <p:cNvPr id="256" name="Group"/>
          <p:cNvGrpSpPr/>
          <p:nvPr/>
        </p:nvGrpSpPr>
        <p:grpSpPr>
          <a:xfrm>
            <a:off x="14080365" y="9538678"/>
            <a:ext cx="1790701" cy="1917701"/>
            <a:chOff x="0" y="0"/>
            <a:chExt cx="1790700" cy="1917700"/>
          </a:xfrm>
        </p:grpSpPr>
        <p:pic>
          <p:nvPicPr>
            <p:cNvPr id="254"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55" name="U"/>
            <p:cNvSpPr txBox="1"/>
            <p:nvPr/>
          </p:nvSpPr>
          <p:spPr>
            <a:xfrm>
              <a:off x="296722" y="132814"/>
              <a:ext cx="109565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U</a:t>
              </a:r>
            </a:p>
          </p:txBody>
        </p:sp>
      </p:grpSp>
      <p:grpSp>
        <p:nvGrpSpPr>
          <p:cNvPr id="259" name="Group"/>
          <p:cNvGrpSpPr/>
          <p:nvPr/>
        </p:nvGrpSpPr>
        <p:grpSpPr>
          <a:xfrm>
            <a:off x="17177179" y="9548627"/>
            <a:ext cx="1790701" cy="1917701"/>
            <a:chOff x="0" y="0"/>
            <a:chExt cx="1790700" cy="1917700"/>
          </a:xfrm>
        </p:grpSpPr>
        <p:pic>
          <p:nvPicPr>
            <p:cNvPr id="257"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58" name="S"/>
            <p:cNvSpPr txBox="1"/>
            <p:nvPr/>
          </p:nvSpPr>
          <p:spPr>
            <a:xfrm>
              <a:off x="334212" y="132814"/>
              <a:ext cx="102067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S</a:t>
              </a:r>
            </a:p>
          </p:txBody>
        </p:sp>
      </p:grpSp>
      <p:grpSp>
        <p:nvGrpSpPr>
          <p:cNvPr id="262" name="Group"/>
          <p:cNvGrpSpPr/>
          <p:nvPr/>
        </p:nvGrpSpPr>
        <p:grpSpPr>
          <a:xfrm>
            <a:off x="18714077" y="9543261"/>
            <a:ext cx="1790701" cy="1917701"/>
            <a:chOff x="0" y="0"/>
            <a:chExt cx="1790700" cy="1917700"/>
          </a:xfrm>
        </p:grpSpPr>
        <p:pic>
          <p:nvPicPr>
            <p:cNvPr id="260" name="ScrabbleBlock.png" descr="ScrabbleBlock.png"/>
            <p:cNvPicPr>
              <a:picLocks noChangeAspect="1"/>
            </p:cNvPicPr>
            <p:nvPr/>
          </p:nvPicPr>
          <p:blipFill>
            <a:blip r:embed="rId2"/>
            <a:stretch>
              <a:fillRect/>
            </a:stretch>
          </p:blipFill>
          <p:spPr>
            <a:xfrm>
              <a:off x="0" y="0"/>
              <a:ext cx="1790700" cy="1917700"/>
            </a:xfrm>
            <a:prstGeom prst="rect">
              <a:avLst/>
            </a:prstGeom>
            <a:ln w="12700" cap="flat">
              <a:noFill/>
              <a:miter lim="400000"/>
            </a:ln>
            <a:effectLst/>
          </p:spPr>
        </p:pic>
        <p:sp>
          <p:nvSpPr>
            <p:cNvPr id="261" name="M"/>
            <p:cNvSpPr txBox="1"/>
            <p:nvPr/>
          </p:nvSpPr>
          <p:spPr>
            <a:xfrm>
              <a:off x="221412" y="132814"/>
              <a:ext cx="1246276" cy="163194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0700" b="1" i="0">
                  <a:solidFill>
                    <a:srgbClr val="3D3521"/>
                  </a:solidFill>
                  <a:latin typeface="Arial"/>
                  <a:ea typeface="Arial"/>
                  <a:cs typeface="Arial"/>
                  <a:sym typeface="Arial"/>
                </a:defRPr>
              </a:lvl1pPr>
            </a:lstStyle>
            <a:p>
              <a:pPr>
                <a:defRPr>
                  <a:effectLst/>
                </a:defRPr>
              </a:pPr>
              <a:r>
                <a:t>M</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173"/>
                                        </p:tgtEl>
                                        <p:attrNameLst>
                                          <p:attrName>style.visibility</p:attrName>
                                        </p:attrNameLst>
                                      </p:cBhvr>
                                      <p:to>
                                        <p:strVal val="visible"/>
                                      </p:to>
                                    </p:set>
                                    <p:animEffect transition="in" filter="dissolve">
                                      <p:cBhvr>
                                        <p:cTn id="7" dur="1500"/>
                                        <p:tgtEl>
                                          <p:spTgt spid="173"/>
                                        </p:tgtEl>
                                      </p:cBhvr>
                                    </p:animEffect>
                                  </p:childTnLst>
                                </p:cTn>
                              </p:par>
                            </p:childTnLst>
                          </p:cTn>
                        </p:par>
                        <p:par>
                          <p:cTn id="8" fill="hold">
                            <p:stCondLst>
                              <p:cond delay="1500"/>
                            </p:stCondLst>
                            <p:childTnLst>
                              <p:par>
                                <p:cTn id="9" presetID="19" presetClass="entr" presetSubtype="10" fill="hold" grpId="2" nodeType="afterEffect">
                                  <p:stCondLst>
                                    <p:cond delay="0"/>
                                  </p:stCondLst>
                                  <p:iterate>
                                    <p:tmAbs val="0"/>
                                  </p:iterate>
                                  <p:childTnLst>
                                    <p:set>
                                      <p:cBhvr>
                                        <p:cTn id="10" fill="hold"/>
                                        <p:tgtEl>
                                          <p:spTgt spid="181"/>
                                        </p:tgtEl>
                                        <p:attrNameLst>
                                          <p:attrName>style.visibility</p:attrName>
                                        </p:attrNameLst>
                                      </p:cBhvr>
                                      <p:to>
                                        <p:strVal val="visible"/>
                                      </p:to>
                                    </p:set>
                                    <p:anim calcmode="lin" valueType="num">
                                      <p:cBhvr>
                                        <p:cTn id="11" dur="1000" fill="hold"/>
                                        <p:tgtEl>
                                          <p:spTgt spid="181"/>
                                        </p:tgtEl>
                                        <p:attrNameLst>
                                          <p:attrName>ppt_w</p:attrName>
                                        </p:attrNameLst>
                                      </p:cBhvr>
                                      <p:tavLst>
                                        <p:tav tm="0" fmla="#ppt_w*sin(2.5*pi*$)">
                                          <p:val>
                                            <p:fltVal val="0"/>
                                          </p:val>
                                        </p:tav>
                                        <p:tav tm="100000">
                                          <p:val>
                                            <p:fltVal val="1"/>
                                          </p:val>
                                        </p:tav>
                                      </p:tavLst>
                                    </p:anim>
                                    <p:anim calcmode="lin" valueType="num">
                                      <p:cBhvr>
                                        <p:cTn id="12" dur="1000" fill="hold"/>
                                        <p:tgtEl>
                                          <p:spTgt spid="181"/>
                                        </p:tgtEl>
                                        <p:attrNameLst>
                                          <p:attrName>ppt_h</p:attrName>
                                        </p:attrNameLst>
                                      </p:cBhvr>
                                      <p:tavLst>
                                        <p:tav tm="0">
                                          <p:val>
                                            <p:strVal val="#ppt_h"/>
                                          </p:val>
                                        </p:tav>
                                        <p:tav tm="100000">
                                          <p:val>
                                            <p:strVal val="#ppt_h"/>
                                          </p:val>
                                        </p:tav>
                                      </p:tavLst>
                                    </p:anim>
                                  </p:childTnLst>
                                </p:cTn>
                              </p:par>
                            </p:childTnLst>
                          </p:cTn>
                        </p:par>
                        <p:par>
                          <p:cTn id="13" fill="hold">
                            <p:stCondLst>
                              <p:cond delay="2500"/>
                            </p:stCondLst>
                            <p:childTnLst>
                              <p:par>
                                <p:cTn id="14" presetID="19" presetClass="entr" presetSubtype="10" fill="hold" grpId="3" nodeType="afterEffect">
                                  <p:stCondLst>
                                    <p:cond delay="0"/>
                                  </p:stCondLst>
                                  <p:iterate>
                                    <p:tmAbs val="0"/>
                                  </p:iterate>
                                  <p:childTnLst>
                                    <p:set>
                                      <p:cBhvr>
                                        <p:cTn id="15" fill="hold"/>
                                        <p:tgtEl>
                                          <p:spTgt spid="184"/>
                                        </p:tgtEl>
                                        <p:attrNameLst>
                                          <p:attrName>style.visibility</p:attrName>
                                        </p:attrNameLst>
                                      </p:cBhvr>
                                      <p:to>
                                        <p:strVal val="visible"/>
                                      </p:to>
                                    </p:set>
                                    <p:anim calcmode="lin" valueType="num">
                                      <p:cBhvr>
                                        <p:cTn id="16" dur="1000" fill="hold"/>
                                        <p:tgtEl>
                                          <p:spTgt spid="184"/>
                                        </p:tgtEl>
                                        <p:attrNameLst>
                                          <p:attrName>ppt_w</p:attrName>
                                        </p:attrNameLst>
                                      </p:cBhvr>
                                      <p:tavLst>
                                        <p:tav tm="0" fmla="#ppt_w*sin(2.5*pi*$)">
                                          <p:val>
                                            <p:fltVal val="0"/>
                                          </p:val>
                                        </p:tav>
                                        <p:tav tm="100000">
                                          <p:val>
                                            <p:fltVal val="1"/>
                                          </p:val>
                                        </p:tav>
                                      </p:tavLst>
                                    </p:anim>
                                    <p:anim calcmode="lin" valueType="num">
                                      <p:cBhvr>
                                        <p:cTn id="17" dur="1000" fill="hold"/>
                                        <p:tgtEl>
                                          <p:spTgt spid="184"/>
                                        </p:tgtEl>
                                        <p:attrNameLst>
                                          <p:attrName>ppt_h</p:attrName>
                                        </p:attrNameLst>
                                      </p:cBhvr>
                                      <p:tavLst>
                                        <p:tav tm="0">
                                          <p:val>
                                            <p:strVal val="#ppt_h"/>
                                          </p:val>
                                        </p:tav>
                                        <p:tav tm="100000">
                                          <p:val>
                                            <p:strVal val="#ppt_h"/>
                                          </p:val>
                                        </p:tav>
                                      </p:tavLst>
                                    </p:anim>
                                  </p:childTnLst>
                                </p:cTn>
                              </p:par>
                            </p:childTnLst>
                          </p:cTn>
                        </p:par>
                        <p:par>
                          <p:cTn id="18" fill="hold">
                            <p:stCondLst>
                              <p:cond delay="3500"/>
                            </p:stCondLst>
                            <p:childTnLst>
                              <p:par>
                                <p:cTn id="19" presetID="19" presetClass="entr" presetSubtype="10" fill="hold" grpId="4" nodeType="afterEffect">
                                  <p:stCondLst>
                                    <p:cond delay="0"/>
                                  </p:stCondLst>
                                  <p:iterate>
                                    <p:tmAbs val="0"/>
                                  </p:iterate>
                                  <p:childTnLst>
                                    <p:set>
                                      <p:cBhvr>
                                        <p:cTn id="20" fill="hold"/>
                                        <p:tgtEl>
                                          <p:spTgt spid="187"/>
                                        </p:tgtEl>
                                        <p:attrNameLst>
                                          <p:attrName>style.visibility</p:attrName>
                                        </p:attrNameLst>
                                      </p:cBhvr>
                                      <p:to>
                                        <p:strVal val="visible"/>
                                      </p:to>
                                    </p:set>
                                    <p:anim calcmode="lin" valueType="num">
                                      <p:cBhvr>
                                        <p:cTn id="21" dur="1000" fill="hold"/>
                                        <p:tgtEl>
                                          <p:spTgt spid="187"/>
                                        </p:tgtEl>
                                        <p:attrNameLst>
                                          <p:attrName>ppt_w</p:attrName>
                                        </p:attrNameLst>
                                      </p:cBhvr>
                                      <p:tavLst>
                                        <p:tav tm="0" fmla="#ppt_w*sin(2.5*pi*$)">
                                          <p:val>
                                            <p:fltVal val="0"/>
                                          </p:val>
                                        </p:tav>
                                        <p:tav tm="100000">
                                          <p:val>
                                            <p:fltVal val="1"/>
                                          </p:val>
                                        </p:tav>
                                      </p:tavLst>
                                    </p:anim>
                                    <p:anim calcmode="lin" valueType="num">
                                      <p:cBhvr>
                                        <p:cTn id="22" dur="1000" fill="hold"/>
                                        <p:tgtEl>
                                          <p:spTgt spid="187"/>
                                        </p:tgtEl>
                                        <p:attrNameLst>
                                          <p:attrName>ppt_h</p:attrName>
                                        </p:attrNameLst>
                                      </p:cBhvr>
                                      <p:tavLst>
                                        <p:tav tm="0">
                                          <p:val>
                                            <p:strVal val="#ppt_h"/>
                                          </p:val>
                                        </p:tav>
                                        <p:tav tm="100000">
                                          <p:val>
                                            <p:strVal val="#ppt_h"/>
                                          </p:val>
                                        </p:tav>
                                      </p:tavLst>
                                    </p:anim>
                                  </p:childTnLst>
                                </p:cTn>
                              </p:par>
                            </p:childTnLst>
                          </p:cTn>
                        </p:par>
                        <p:par>
                          <p:cTn id="23" fill="hold">
                            <p:stCondLst>
                              <p:cond delay="4500"/>
                            </p:stCondLst>
                            <p:childTnLst>
                              <p:par>
                                <p:cTn id="24" presetID="19" presetClass="entr" presetSubtype="10" fill="hold" grpId="5" nodeType="afterEffect">
                                  <p:stCondLst>
                                    <p:cond delay="0"/>
                                  </p:stCondLst>
                                  <p:iterate>
                                    <p:tmAbs val="0"/>
                                  </p:iterate>
                                  <p:childTnLst>
                                    <p:set>
                                      <p:cBhvr>
                                        <p:cTn id="25" fill="hold"/>
                                        <p:tgtEl>
                                          <p:spTgt spid="190"/>
                                        </p:tgtEl>
                                        <p:attrNameLst>
                                          <p:attrName>style.visibility</p:attrName>
                                        </p:attrNameLst>
                                      </p:cBhvr>
                                      <p:to>
                                        <p:strVal val="visible"/>
                                      </p:to>
                                    </p:set>
                                    <p:anim calcmode="lin" valueType="num">
                                      <p:cBhvr>
                                        <p:cTn id="26" dur="1000" fill="hold"/>
                                        <p:tgtEl>
                                          <p:spTgt spid="190"/>
                                        </p:tgtEl>
                                        <p:attrNameLst>
                                          <p:attrName>ppt_w</p:attrName>
                                        </p:attrNameLst>
                                      </p:cBhvr>
                                      <p:tavLst>
                                        <p:tav tm="0" fmla="#ppt_w*sin(2.5*pi*$)">
                                          <p:val>
                                            <p:fltVal val="0"/>
                                          </p:val>
                                        </p:tav>
                                        <p:tav tm="100000">
                                          <p:val>
                                            <p:fltVal val="1"/>
                                          </p:val>
                                        </p:tav>
                                      </p:tavLst>
                                    </p:anim>
                                    <p:anim calcmode="lin" valueType="num">
                                      <p:cBhvr>
                                        <p:cTn id="27" dur="1000" fill="hold"/>
                                        <p:tgtEl>
                                          <p:spTgt spid="190"/>
                                        </p:tgtEl>
                                        <p:attrNameLst>
                                          <p:attrName>ppt_h</p:attrName>
                                        </p:attrNameLst>
                                      </p:cBhvr>
                                      <p:tavLst>
                                        <p:tav tm="0">
                                          <p:val>
                                            <p:strVal val="#ppt_h"/>
                                          </p:val>
                                        </p:tav>
                                        <p:tav tm="100000">
                                          <p:val>
                                            <p:strVal val="#ppt_h"/>
                                          </p:val>
                                        </p:tav>
                                      </p:tavLst>
                                    </p:anim>
                                  </p:childTnLst>
                                </p:cTn>
                              </p:par>
                            </p:childTnLst>
                          </p:cTn>
                        </p:par>
                        <p:par>
                          <p:cTn id="28" fill="hold">
                            <p:stCondLst>
                              <p:cond delay="5500"/>
                            </p:stCondLst>
                            <p:childTnLst>
                              <p:par>
                                <p:cTn id="29" presetID="19" presetClass="entr" presetSubtype="10" fill="hold" grpId="6" nodeType="afterEffect">
                                  <p:stCondLst>
                                    <p:cond delay="0"/>
                                  </p:stCondLst>
                                  <p:iterate>
                                    <p:tmAbs val="0"/>
                                  </p:iterate>
                                  <p:childTnLst>
                                    <p:set>
                                      <p:cBhvr>
                                        <p:cTn id="30" fill="hold"/>
                                        <p:tgtEl>
                                          <p:spTgt spid="193"/>
                                        </p:tgtEl>
                                        <p:attrNameLst>
                                          <p:attrName>style.visibility</p:attrName>
                                        </p:attrNameLst>
                                      </p:cBhvr>
                                      <p:to>
                                        <p:strVal val="visible"/>
                                      </p:to>
                                    </p:set>
                                    <p:anim calcmode="lin" valueType="num">
                                      <p:cBhvr>
                                        <p:cTn id="31" dur="1000" fill="hold"/>
                                        <p:tgtEl>
                                          <p:spTgt spid="193"/>
                                        </p:tgtEl>
                                        <p:attrNameLst>
                                          <p:attrName>ppt_w</p:attrName>
                                        </p:attrNameLst>
                                      </p:cBhvr>
                                      <p:tavLst>
                                        <p:tav tm="0" fmla="#ppt_w*sin(2.5*pi*$)">
                                          <p:val>
                                            <p:fltVal val="0"/>
                                          </p:val>
                                        </p:tav>
                                        <p:tav tm="100000">
                                          <p:val>
                                            <p:fltVal val="1"/>
                                          </p:val>
                                        </p:tav>
                                      </p:tavLst>
                                    </p:anim>
                                    <p:anim calcmode="lin" valueType="num">
                                      <p:cBhvr>
                                        <p:cTn id="32" dur="1000" fill="hold"/>
                                        <p:tgtEl>
                                          <p:spTgt spid="193"/>
                                        </p:tgtEl>
                                        <p:attrNameLst>
                                          <p:attrName>ppt_h</p:attrName>
                                        </p:attrNameLst>
                                      </p:cBhvr>
                                      <p:tavLst>
                                        <p:tav tm="0">
                                          <p:val>
                                            <p:strVal val="#ppt_h"/>
                                          </p:val>
                                        </p:tav>
                                        <p:tav tm="100000">
                                          <p:val>
                                            <p:strVal val="#ppt_h"/>
                                          </p:val>
                                        </p:tav>
                                      </p:tavLst>
                                    </p:anim>
                                  </p:childTnLst>
                                </p:cTn>
                              </p:par>
                            </p:childTnLst>
                          </p:cTn>
                        </p:par>
                        <p:par>
                          <p:cTn id="33" fill="hold">
                            <p:stCondLst>
                              <p:cond delay="6500"/>
                            </p:stCondLst>
                            <p:childTnLst>
                              <p:par>
                                <p:cTn id="34" presetID="9" presetClass="entr" fill="hold" grpId="7" nodeType="afterEffect">
                                  <p:stCondLst>
                                    <p:cond delay="2000"/>
                                  </p:stCondLst>
                                  <p:iterate>
                                    <p:tmAbs val="0"/>
                                  </p:iterate>
                                  <p:childTnLst>
                                    <p:set>
                                      <p:cBhvr>
                                        <p:cTn id="35" fill="hold"/>
                                        <p:tgtEl>
                                          <p:spTgt spid="174"/>
                                        </p:tgtEl>
                                        <p:attrNameLst>
                                          <p:attrName>style.visibility</p:attrName>
                                        </p:attrNameLst>
                                      </p:cBhvr>
                                      <p:to>
                                        <p:strVal val="visible"/>
                                      </p:to>
                                    </p:set>
                                    <p:animEffect transition="in" filter="dissolve">
                                      <p:cBhvr>
                                        <p:cTn id="36" dur="1500"/>
                                        <p:tgtEl>
                                          <p:spTgt spid="174"/>
                                        </p:tgtEl>
                                      </p:cBhvr>
                                    </p:animEffect>
                                  </p:childTnLst>
                                </p:cTn>
                              </p:par>
                            </p:childTnLst>
                          </p:cTn>
                        </p:par>
                        <p:par>
                          <p:cTn id="37" fill="hold">
                            <p:stCondLst>
                              <p:cond delay="10000"/>
                            </p:stCondLst>
                            <p:childTnLst>
                              <p:par>
                                <p:cTn id="38" presetID="19" presetClass="entr" presetSubtype="10" fill="hold" grpId="8" nodeType="afterEffect">
                                  <p:stCondLst>
                                    <p:cond delay="0"/>
                                  </p:stCondLst>
                                  <p:iterate>
                                    <p:tmAbs val="0"/>
                                  </p:iterate>
                                  <p:childTnLst>
                                    <p:set>
                                      <p:cBhvr>
                                        <p:cTn id="39" fill="hold"/>
                                        <p:tgtEl>
                                          <p:spTgt spid="196"/>
                                        </p:tgtEl>
                                        <p:attrNameLst>
                                          <p:attrName>style.visibility</p:attrName>
                                        </p:attrNameLst>
                                      </p:cBhvr>
                                      <p:to>
                                        <p:strVal val="visible"/>
                                      </p:to>
                                    </p:set>
                                    <p:anim calcmode="lin" valueType="num">
                                      <p:cBhvr>
                                        <p:cTn id="40" dur="1000" fill="hold"/>
                                        <p:tgtEl>
                                          <p:spTgt spid="196"/>
                                        </p:tgtEl>
                                        <p:attrNameLst>
                                          <p:attrName>ppt_w</p:attrName>
                                        </p:attrNameLst>
                                      </p:cBhvr>
                                      <p:tavLst>
                                        <p:tav tm="0" fmla="#ppt_w*sin(2.5*pi*$)">
                                          <p:val>
                                            <p:fltVal val="0"/>
                                          </p:val>
                                        </p:tav>
                                        <p:tav tm="100000">
                                          <p:val>
                                            <p:fltVal val="1"/>
                                          </p:val>
                                        </p:tav>
                                      </p:tavLst>
                                    </p:anim>
                                    <p:anim calcmode="lin" valueType="num">
                                      <p:cBhvr>
                                        <p:cTn id="41" dur="1000" fill="hold"/>
                                        <p:tgtEl>
                                          <p:spTgt spid="196"/>
                                        </p:tgtEl>
                                        <p:attrNameLst>
                                          <p:attrName>ppt_h</p:attrName>
                                        </p:attrNameLst>
                                      </p:cBhvr>
                                      <p:tavLst>
                                        <p:tav tm="0">
                                          <p:val>
                                            <p:strVal val="#ppt_h"/>
                                          </p:val>
                                        </p:tav>
                                        <p:tav tm="100000">
                                          <p:val>
                                            <p:strVal val="#ppt_h"/>
                                          </p:val>
                                        </p:tav>
                                      </p:tavLst>
                                    </p:anim>
                                  </p:childTnLst>
                                </p:cTn>
                              </p:par>
                            </p:childTnLst>
                          </p:cTn>
                        </p:par>
                        <p:par>
                          <p:cTn id="42" fill="hold">
                            <p:stCondLst>
                              <p:cond delay="11000"/>
                            </p:stCondLst>
                            <p:childTnLst>
                              <p:par>
                                <p:cTn id="43" presetID="19" presetClass="entr" presetSubtype="10" fill="hold" grpId="9" nodeType="afterEffect">
                                  <p:stCondLst>
                                    <p:cond delay="0"/>
                                  </p:stCondLst>
                                  <p:iterate>
                                    <p:tmAbs val="0"/>
                                  </p:iterate>
                                  <p:childTnLst>
                                    <p:set>
                                      <p:cBhvr>
                                        <p:cTn id="44" fill="hold"/>
                                        <p:tgtEl>
                                          <p:spTgt spid="199"/>
                                        </p:tgtEl>
                                        <p:attrNameLst>
                                          <p:attrName>style.visibility</p:attrName>
                                        </p:attrNameLst>
                                      </p:cBhvr>
                                      <p:to>
                                        <p:strVal val="visible"/>
                                      </p:to>
                                    </p:set>
                                    <p:anim calcmode="lin" valueType="num">
                                      <p:cBhvr>
                                        <p:cTn id="45" dur="1000" fill="hold"/>
                                        <p:tgtEl>
                                          <p:spTgt spid="199"/>
                                        </p:tgtEl>
                                        <p:attrNameLst>
                                          <p:attrName>ppt_w</p:attrName>
                                        </p:attrNameLst>
                                      </p:cBhvr>
                                      <p:tavLst>
                                        <p:tav tm="0" fmla="#ppt_w*sin(2.5*pi*$)">
                                          <p:val>
                                            <p:fltVal val="0"/>
                                          </p:val>
                                        </p:tav>
                                        <p:tav tm="100000">
                                          <p:val>
                                            <p:fltVal val="1"/>
                                          </p:val>
                                        </p:tav>
                                      </p:tavLst>
                                    </p:anim>
                                    <p:anim calcmode="lin" valueType="num">
                                      <p:cBhvr>
                                        <p:cTn id="46" dur="1000" fill="hold"/>
                                        <p:tgtEl>
                                          <p:spTgt spid="199"/>
                                        </p:tgtEl>
                                        <p:attrNameLst>
                                          <p:attrName>ppt_h</p:attrName>
                                        </p:attrNameLst>
                                      </p:cBhvr>
                                      <p:tavLst>
                                        <p:tav tm="0">
                                          <p:val>
                                            <p:strVal val="#ppt_h"/>
                                          </p:val>
                                        </p:tav>
                                        <p:tav tm="100000">
                                          <p:val>
                                            <p:strVal val="#ppt_h"/>
                                          </p:val>
                                        </p:tav>
                                      </p:tavLst>
                                    </p:anim>
                                  </p:childTnLst>
                                </p:cTn>
                              </p:par>
                            </p:childTnLst>
                          </p:cTn>
                        </p:par>
                        <p:par>
                          <p:cTn id="47" fill="hold">
                            <p:stCondLst>
                              <p:cond delay="12000"/>
                            </p:stCondLst>
                            <p:childTnLst>
                              <p:par>
                                <p:cTn id="48" presetID="19" presetClass="entr" presetSubtype="10" fill="hold" grpId="10" nodeType="afterEffect">
                                  <p:stCondLst>
                                    <p:cond delay="0"/>
                                  </p:stCondLst>
                                  <p:iterate>
                                    <p:tmAbs val="0"/>
                                  </p:iterate>
                                  <p:childTnLst>
                                    <p:set>
                                      <p:cBhvr>
                                        <p:cTn id="49" fill="hold"/>
                                        <p:tgtEl>
                                          <p:spTgt spid="202"/>
                                        </p:tgtEl>
                                        <p:attrNameLst>
                                          <p:attrName>style.visibility</p:attrName>
                                        </p:attrNameLst>
                                      </p:cBhvr>
                                      <p:to>
                                        <p:strVal val="visible"/>
                                      </p:to>
                                    </p:set>
                                    <p:anim calcmode="lin" valueType="num">
                                      <p:cBhvr>
                                        <p:cTn id="50" dur="1000" fill="hold"/>
                                        <p:tgtEl>
                                          <p:spTgt spid="202"/>
                                        </p:tgtEl>
                                        <p:attrNameLst>
                                          <p:attrName>ppt_w</p:attrName>
                                        </p:attrNameLst>
                                      </p:cBhvr>
                                      <p:tavLst>
                                        <p:tav tm="0" fmla="#ppt_w*sin(2.5*pi*$)">
                                          <p:val>
                                            <p:fltVal val="0"/>
                                          </p:val>
                                        </p:tav>
                                        <p:tav tm="100000">
                                          <p:val>
                                            <p:fltVal val="1"/>
                                          </p:val>
                                        </p:tav>
                                      </p:tavLst>
                                    </p:anim>
                                    <p:anim calcmode="lin" valueType="num">
                                      <p:cBhvr>
                                        <p:cTn id="51" dur="1000" fill="hold"/>
                                        <p:tgtEl>
                                          <p:spTgt spid="202"/>
                                        </p:tgtEl>
                                        <p:attrNameLst>
                                          <p:attrName>ppt_h</p:attrName>
                                        </p:attrNameLst>
                                      </p:cBhvr>
                                      <p:tavLst>
                                        <p:tav tm="0">
                                          <p:val>
                                            <p:strVal val="#ppt_h"/>
                                          </p:val>
                                        </p:tav>
                                        <p:tav tm="100000">
                                          <p:val>
                                            <p:strVal val="#ppt_h"/>
                                          </p:val>
                                        </p:tav>
                                      </p:tavLst>
                                    </p:anim>
                                  </p:childTnLst>
                                </p:cTn>
                              </p:par>
                            </p:childTnLst>
                          </p:cTn>
                        </p:par>
                        <p:par>
                          <p:cTn id="52" fill="hold">
                            <p:stCondLst>
                              <p:cond delay="13000"/>
                            </p:stCondLst>
                            <p:childTnLst>
                              <p:par>
                                <p:cTn id="53" presetID="19" presetClass="entr" presetSubtype="10" fill="hold" grpId="11" nodeType="afterEffect">
                                  <p:stCondLst>
                                    <p:cond delay="0"/>
                                  </p:stCondLst>
                                  <p:iterate>
                                    <p:tmAbs val="0"/>
                                  </p:iterate>
                                  <p:childTnLst>
                                    <p:set>
                                      <p:cBhvr>
                                        <p:cTn id="54" fill="hold"/>
                                        <p:tgtEl>
                                          <p:spTgt spid="205"/>
                                        </p:tgtEl>
                                        <p:attrNameLst>
                                          <p:attrName>style.visibility</p:attrName>
                                        </p:attrNameLst>
                                      </p:cBhvr>
                                      <p:to>
                                        <p:strVal val="visible"/>
                                      </p:to>
                                    </p:set>
                                    <p:anim calcmode="lin" valueType="num">
                                      <p:cBhvr>
                                        <p:cTn id="55" dur="1000" fill="hold"/>
                                        <p:tgtEl>
                                          <p:spTgt spid="205"/>
                                        </p:tgtEl>
                                        <p:attrNameLst>
                                          <p:attrName>ppt_w</p:attrName>
                                        </p:attrNameLst>
                                      </p:cBhvr>
                                      <p:tavLst>
                                        <p:tav tm="0" fmla="#ppt_w*sin(2.5*pi*$)">
                                          <p:val>
                                            <p:fltVal val="0"/>
                                          </p:val>
                                        </p:tav>
                                        <p:tav tm="100000">
                                          <p:val>
                                            <p:fltVal val="1"/>
                                          </p:val>
                                        </p:tav>
                                      </p:tavLst>
                                    </p:anim>
                                    <p:anim calcmode="lin" valueType="num">
                                      <p:cBhvr>
                                        <p:cTn id="56" dur="1000" fill="hold"/>
                                        <p:tgtEl>
                                          <p:spTgt spid="205"/>
                                        </p:tgtEl>
                                        <p:attrNameLst>
                                          <p:attrName>ppt_h</p:attrName>
                                        </p:attrNameLst>
                                      </p:cBhvr>
                                      <p:tavLst>
                                        <p:tav tm="0">
                                          <p:val>
                                            <p:strVal val="#ppt_h"/>
                                          </p:val>
                                        </p:tav>
                                        <p:tav tm="100000">
                                          <p:val>
                                            <p:strVal val="#ppt_h"/>
                                          </p:val>
                                        </p:tav>
                                      </p:tavLst>
                                    </p:anim>
                                  </p:childTnLst>
                                </p:cTn>
                              </p:par>
                            </p:childTnLst>
                          </p:cTn>
                        </p:par>
                        <p:par>
                          <p:cTn id="57" fill="hold">
                            <p:stCondLst>
                              <p:cond delay="14000"/>
                            </p:stCondLst>
                            <p:childTnLst>
                              <p:par>
                                <p:cTn id="58" presetID="19" presetClass="entr" presetSubtype="10" fill="hold" grpId="12" nodeType="afterEffect">
                                  <p:stCondLst>
                                    <p:cond delay="0"/>
                                  </p:stCondLst>
                                  <p:iterate>
                                    <p:tmAbs val="0"/>
                                  </p:iterate>
                                  <p:childTnLst>
                                    <p:set>
                                      <p:cBhvr>
                                        <p:cTn id="59" fill="hold"/>
                                        <p:tgtEl>
                                          <p:spTgt spid="208"/>
                                        </p:tgtEl>
                                        <p:attrNameLst>
                                          <p:attrName>style.visibility</p:attrName>
                                        </p:attrNameLst>
                                      </p:cBhvr>
                                      <p:to>
                                        <p:strVal val="visible"/>
                                      </p:to>
                                    </p:set>
                                    <p:anim calcmode="lin" valueType="num">
                                      <p:cBhvr>
                                        <p:cTn id="60" dur="1000" fill="hold"/>
                                        <p:tgtEl>
                                          <p:spTgt spid="208"/>
                                        </p:tgtEl>
                                        <p:attrNameLst>
                                          <p:attrName>ppt_w</p:attrName>
                                        </p:attrNameLst>
                                      </p:cBhvr>
                                      <p:tavLst>
                                        <p:tav tm="0" fmla="#ppt_w*sin(2.5*pi*$)">
                                          <p:val>
                                            <p:fltVal val="0"/>
                                          </p:val>
                                        </p:tav>
                                        <p:tav tm="100000">
                                          <p:val>
                                            <p:fltVal val="1"/>
                                          </p:val>
                                        </p:tav>
                                      </p:tavLst>
                                    </p:anim>
                                    <p:anim calcmode="lin" valueType="num">
                                      <p:cBhvr>
                                        <p:cTn id="61" dur="1000" fill="hold"/>
                                        <p:tgtEl>
                                          <p:spTgt spid="208"/>
                                        </p:tgtEl>
                                        <p:attrNameLst>
                                          <p:attrName>ppt_h</p:attrName>
                                        </p:attrNameLst>
                                      </p:cBhvr>
                                      <p:tavLst>
                                        <p:tav tm="0">
                                          <p:val>
                                            <p:strVal val="#ppt_h"/>
                                          </p:val>
                                        </p:tav>
                                        <p:tav tm="100000">
                                          <p:val>
                                            <p:strVal val="#ppt_h"/>
                                          </p:val>
                                        </p:tav>
                                      </p:tavLst>
                                    </p:anim>
                                  </p:childTnLst>
                                </p:cTn>
                              </p:par>
                            </p:childTnLst>
                          </p:cTn>
                        </p:par>
                        <p:par>
                          <p:cTn id="62" fill="hold">
                            <p:stCondLst>
                              <p:cond delay="15000"/>
                            </p:stCondLst>
                            <p:childTnLst>
                              <p:par>
                                <p:cTn id="63" presetID="9" presetClass="entr" fill="hold" grpId="13" nodeType="afterEffect">
                                  <p:stCondLst>
                                    <p:cond delay="2000"/>
                                  </p:stCondLst>
                                  <p:iterate>
                                    <p:tmAbs val="0"/>
                                  </p:iterate>
                                  <p:childTnLst>
                                    <p:set>
                                      <p:cBhvr>
                                        <p:cTn id="64" fill="hold"/>
                                        <p:tgtEl>
                                          <p:spTgt spid="175"/>
                                        </p:tgtEl>
                                        <p:attrNameLst>
                                          <p:attrName>style.visibility</p:attrName>
                                        </p:attrNameLst>
                                      </p:cBhvr>
                                      <p:to>
                                        <p:strVal val="visible"/>
                                      </p:to>
                                    </p:set>
                                    <p:animEffect transition="in" filter="dissolve">
                                      <p:cBhvr>
                                        <p:cTn id="65" dur="1500"/>
                                        <p:tgtEl>
                                          <p:spTgt spid="175"/>
                                        </p:tgtEl>
                                      </p:cBhvr>
                                    </p:animEffect>
                                  </p:childTnLst>
                                </p:cTn>
                              </p:par>
                            </p:childTnLst>
                          </p:cTn>
                        </p:par>
                        <p:par>
                          <p:cTn id="66" fill="hold">
                            <p:stCondLst>
                              <p:cond delay="18500"/>
                            </p:stCondLst>
                            <p:childTnLst>
                              <p:par>
                                <p:cTn id="67" presetID="19" presetClass="entr" presetSubtype="10" fill="hold" grpId="14" nodeType="afterEffect">
                                  <p:stCondLst>
                                    <p:cond delay="0"/>
                                  </p:stCondLst>
                                  <p:iterate>
                                    <p:tmAbs val="0"/>
                                  </p:iterate>
                                  <p:childTnLst>
                                    <p:set>
                                      <p:cBhvr>
                                        <p:cTn id="68" fill="hold"/>
                                        <p:tgtEl>
                                          <p:spTgt spid="223"/>
                                        </p:tgtEl>
                                        <p:attrNameLst>
                                          <p:attrName>style.visibility</p:attrName>
                                        </p:attrNameLst>
                                      </p:cBhvr>
                                      <p:to>
                                        <p:strVal val="visible"/>
                                      </p:to>
                                    </p:set>
                                    <p:anim calcmode="lin" valueType="num">
                                      <p:cBhvr>
                                        <p:cTn id="69" dur="1000" fill="hold"/>
                                        <p:tgtEl>
                                          <p:spTgt spid="223"/>
                                        </p:tgtEl>
                                        <p:attrNameLst>
                                          <p:attrName>ppt_w</p:attrName>
                                        </p:attrNameLst>
                                      </p:cBhvr>
                                      <p:tavLst>
                                        <p:tav tm="0" fmla="#ppt_w*sin(2.5*pi*$)">
                                          <p:val>
                                            <p:fltVal val="0"/>
                                          </p:val>
                                        </p:tav>
                                        <p:tav tm="100000">
                                          <p:val>
                                            <p:fltVal val="1"/>
                                          </p:val>
                                        </p:tav>
                                      </p:tavLst>
                                    </p:anim>
                                    <p:anim calcmode="lin" valueType="num">
                                      <p:cBhvr>
                                        <p:cTn id="70" dur="1000" fill="hold"/>
                                        <p:tgtEl>
                                          <p:spTgt spid="223"/>
                                        </p:tgtEl>
                                        <p:attrNameLst>
                                          <p:attrName>ppt_h</p:attrName>
                                        </p:attrNameLst>
                                      </p:cBhvr>
                                      <p:tavLst>
                                        <p:tav tm="0">
                                          <p:val>
                                            <p:strVal val="#ppt_h"/>
                                          </p:val>
                                        </p:tav>
                                        <p:tav tm="100000">
                                          <p:val>
                                            <p:strVal val="#ppt_h"/>
                                          </p:val>
                                        </p:tav>
                                      </p:tavLst>
                                    </p:anim>
                                  </p:childTnLst>
                                </p:cTn>
                              </p:par>
                            </p:childTnLst>
                          </p:cTn>
                        </p:par>
                        <p:par>
                          <p:cTn id="71" fill="hold">
                            <p:stCondLst>
                              <p:cond delay="19500"/>
                            </p:stCondLst>
                            <p:childTnLst>
                              <p:par>
                                <p:cTn id="72" presetID="19" presetClass="entr" presetSubtype="10" fill="hold" grpId="15" nodeType="afterEffect">
                                  <p:stCondLst>
                                    <p:cond delay="0"/>
                                  </p:stCondLst>
                                  <p:iterate>
                                    <p:tmAbs val="0"/>
                                  </p:iterate>
                                  <p:childTnLst>
                                    <p:set>
                                      <p:cBhvr>
                                        <p:cTn id="73" fill="hold"/>
                                        <p:tgtEl>
                                          <p:spTgt spid="211"/>
                                        </p:tgtEl>
                                        <p:attrNameLst>
                                          <p:attrName>style.visibility</p:attrName>
                                        </p:attrNameLst>
                                      </p:cBhvr>
                                      <p:to>
                                        <p:strVal val="visible"/>
                                      </p:to>
                                    </p:set>
                                    <p:anim calcmode="lin" valueType="num">
                                      <p:cBhvr>
                                        <p:cTn id="74" dur="1000" fill="hold"/>
                                        <p:tgtEl>
                                          <p:spTgt spid="211"/>
                                        </p:tgtEl>
                                        <p:attrNameLst>
                                          <p:attrName>ppt_w</p:attrName>
                                        </p:attrNameLst>
                                      </p:cBhvr>
                                      <p:tavLst>
                                        <p:tav tm="0" fmla="#ppt_w*sin(2.5*pi*$)">
                                          <p:val>
                                            <p:fltVal val="0"/>
                                          </p:val>
                                        </p:tav>
                                        <p:tav tm="100000">
                                          <p:val>
                                            <p:fltVal val="1"/>
                                          </p:val>
                                        </p:tav>
                                      </p:tavLst>
                                    </p:anim>
                                    <p:anim calcmode="lin" valueType="num">
                                      <p:cBhvr>
                                        <p:cTn id="75" dur="1000" fill="hold"/>
                                        <p:tgtEl>
                                          <p:spTgt spid="211"/>
                                        </p:tgtEl>
                                        <p:attrNameLst>
                                          <p:attrName>ppt_h</p:attrName>
                                        </p:attrNameLst>
                                      </p:cBhvr>
                                      <p:tavLst>
                                        <p:tav tm="0">
                                          <p:val>
                                            <p:strVal val="#ppt_h"/>
                                          </p:val>
                                        </p:tav>
                                        <p:tav tm="100000">
                                          <p:val>
                                            <p:strVal val="#ppt_h"/>
                                          </p:val>
                                        </p:tav>
                                      </p:tavLst>
                                    </p:anim>
                                  </p:childTnLst>
                                </p:cTn>
                              </p:par>
                            </p:childTnLst>
                          </p:cTn>
                        </p:par>
                        <p:par>
                          <p:cTn id="76" fill="hold">
                            <p:stCondLst>
                              <p:cond delay="20500"/>
                            </p:stCondLst>
                            <p:childTnLst>
                              <p:par>
                                <p:cTn id="77" presetID="19" presetClass="entr" presetSubtype="10" fill="hold" grpId="16" nodeType="afterEffect">
                                  <p:stCondLst>
                                    <p:cond delay="0"/>
                                  </p:stCondLst>
                                  <p:iterate>
                                    <p:tmAbs val="0"/>
                                  </p:iterate>
                                  <p:childTnLst>
                                    <p:set>
                                      <p:cBhvr>
                                        <p:cTn id="78" fill="hold"/>
                                        <p:tgtEl>
                                          <p:spTgt spid="214"/>
                                        </p:tgtEl>
                                        <p:attrNameLst>
                                          <p:attrName>style.visibility</p:attrName>
                                        </p:attrNameLst>
                                      </p:cBhvr>
                                      <p:to>
                                        <p:strVal val="visible"/>
                                      </p:to>
                                    </p:set>
                                    <p:anim calcmode="lin" valueType="num">
                                      <p:cBhvr>
                                        <p:cTn id="79" dur="1000" fill="hold"/>
                                        <p:tgtEl>
                                          <p:spTgt spid="214"/>
                                        </p:tgtEl>
                                        <p:attrNameLst>
                                          <p:attrName>ppt_w</p:attrName>
                                        </p:attrNameLst>
                                      </p:cBhvr>
                                      <p:tavLst>
                                        <p:tav tm="0" fmla="#ppt_w*sin(2.5*pi*$)">
                                          <p:val>
                                            <p:fltVal val="0"/>
                                          </p:val>
                                        </p:tav>
                                        <p:tav tm="100000">
                                          <p:val>
                                            <p:fltVal val="1"/>
                                          </p:val>
                                        </p:tav>
                                      </p:tavLst>
                                    </p:anim>
                                    <p:anim calcmode="lin" valueType="num">
                                      <p:cBhvr>
                                        <p:cTn id="80" dur="1000" fill="hold"/>
                                        <p:tgtEl>
                                          <p:spTgt spid="214"/>
                                        </p:tgtEl>
                                        <p:attrNameLst>
                                          <p:attrName>ppt_h</p:attrName>
                                        </p:attrNameLst>
                                      </p:cBhvr>
                                      <p:tavLst>
                                        <p:tav tm="0">
                                          <p:val>
                                            <p:strVal val="#ppt_h"/>
                                          </p:val>
                                        </p:tav>
                                        <p:tav tm="100000">
                                          <p:val>
                                            <p:strVal val="#ppt_h"/>
                                          </p:val>
                                        </p:tav>
                                      </p:tavLst>
                                    </p:anim>
                                  </p:childTnLst>
                                </p:cTn>
                              </p:par>
                            </p:childTnLst>
                          </p:cTn>
                        </p:par>
                        <p:par>
                          <p:cTn id="81" fill="hold">
                            <p:stCondLst>
                              <p:cond delay="21500"/>
                            </p:stCondLst>
                            <p:childTnLst>
                              <p:par>
                                <p:cTn id="82" presetID="19" presetClass="entr" presetSubtype="10" fill="hold" grpId="17" nodeType="afterEffect">
                                  <p:stCondLst>
                                    <p:cond delay="0"/>
                                  </p:stCondLst>
                                  <p:iterate>
                                    <p:tmAbs val="0"/>
                                  </p:iterate>
                                  <p:childTnLst>
                                    <p:set>
                                      <p:cBhvr>
                                        <p:cTn id="83" fill="hold"/>
                                        <p:tgtEl>
                                          <p:spTgt spid="217"/>
                                        </p:tgtEl>
                                        <p:attrNameLst>
                                          <p:attrName>style.visibility</p:attrName>
                                        </p:attrNameLst>
                                      </p:cBhvr>
                                      <p:to>
                                        <p:strVal val="visible"/>
                                      </p:to>
                                    </p:set>
                                    <p:anim calcmode="lin" valueType="num">
                                      <p:cBhvr>
                                        <p:cTn id="84" dur="1000" fill="hold"/>
                                        <p:tgtEl>
                                          <p:spTgt spid="217"/>
                                        </p:tgtEl>
                                        <p:attrNameLst>
                                          <p:attrName>ppt_w</p:attrName>
                                        </p:attrNameLst>
                                      </p:cBhvr>
                                      <p:tavLst>
                                        <p:tav tm="0" fmla="#ppt_w*sin(2.5*pi*$)">
                                          <p:val>
                                            <p:fltVal val="0"/>
                                          </p:val>
                                        </p:tav>
                                        <p:tav tm="100000">
                                          <p:val>
                                            <p:fltVal val="1"/>
                                          </p:val>
                                        </p:tav>
                                      </p:tavLst>
                                    </p:anim>
                                    <p:anim calcmode="lin" valueType="num">
                                      <p:cBhvr>
                                        <p:cTn id="85" dur="1000" fill="hold"/>
                                        <p:tgtEl>
                                          <p:spTgt spid="217"/>
                                        </p:tgtEl>
                                        <p:attrNameLst>
                                          <p:attrName>ppt_h</p:attrName>
                                        </p:attrNameLst>
                                      </p:cBhvr>
                                      <p:tavLst>
                                        <p:tav tm="0">
                                          <p:val>
                                            <p:strVal val="#ppt_h"/>
                                          </p:val>
                                        </p:tav>
                                        <p:tav tm="100000">
                                          <p:val>
                                            <p:strVal val="#ppt_h"/>
                                          </p:val>
                                        </p:tav>
                                      </p:tavLst>
                                    </p:anim>
                                  </p:childTnLst>
                                </p:cTn>
                              </p:par>
                            </p:childTnLst>
                          </p:cTn>
                        </p:par>
                        <p:par>
                          <p:cTn id="86" fill="hold">
                            <p:stCondLst>
                              <p:cond delay="22500"/>
                            </p:stCondLst>
                            <p:childTnLst>
                              <p:par>
                                <p:cTn id="87" presetID="19" presetClass="entr" presetSubtype="10" fill="hold" grpId="18" nodeType="afterEffect">
                                  <p:stCondLst>
                                    <p:cond delay="0"/>
                                  </p:stCondLst>
                                  <p:iterate>
                                    <p:tmAbs val="0"/>
                                  </p:iterate>
                                  <p:childTnLst>
                                    <p:set>
                                      <p:cBhvr>
                                        <p:cTn id="88" fill="hold"/>
                                        <p:tgtEl>
                                          <p:spTgt spid="220"/>
                                        </p:tgtEl>
                                        <p:attrNameLst>
                                          <p:attrName>style.visibility</p:attrName>
                                        </p:attrNameLst>
                                      </p:cBhvr>
                                      <p:to>
                                        <p:strVal val="visible"/>
                                      </p:to>
                                    </p:set>
                                    <p:anim calcmode="lin" valueType="num">
                                      <p:cBhvr>
                                        <p:cTn id="89" dur="1000" fill="hold"/>
                                        <p:tgtEl>
                                          <p:spTgt spid="220"/>
                                        </p:tgtEl>
                                        <p:attrNameLst>
                                          <p:attrName>ppt_w</p:attrName>
                                        </p:attrNameLst>
                                      </p:cBhvr>
                                      <p:tavLst>
                                        <p:tav tm="0" fmla="#ppt_w*sin(2.5*pi*$)">
                                          <p:val>
                                            <p:fltVal val="0"/>
                                          </p:val>
                                        </p:tav>
                                        <p:tav tm="100000">
                                          <p:val>
                                            <p:fltVal val="1"/>
                                          </p:val>
                                        </p:tav>
                                      </p:tavLst>
                                    </p:anim>
                                    <p:anim calcmode="lin" valueType="num">
                                      <p:cBhvr>
                                        <p:cTn id="90" dur="1000" fill="hold"/>
                                        <p:tgtEl>
                                          <p:spTgt spid="220"/>
                                        </p:tgtEl>
                                        <p:attrNameLst>
                                          <p:attrName>ppt_h</p:attrName>
                                        </p:attrNameLst>
                                      </p:cBhvr>
                                      <p:tavLst>
                                        <p:tav tm="0">
                                          <p:val>
                                            <p:strVal val="#ppt_h"/>
                                          </p:val>
                                        </p:tav>
                                        <p:tav tm="100000">
                                          <p:val>
                                            <p:strVal val="#ppt_h"/>
                                          </p:val>
                                        </p:tav>
                                      </p:tavLst>
                                    </p:anim>
                                  </p:childTnLst>
                                </p:cTn>
                              </p:par>
                            </p:childTnLst>
                          </p:cTn>
                        </p:par>
                        <p:par>
                          <p:cTn id="91" fill="hold">
                            <p:stCondLst>
                              <p:cond delay="23500"/>
                            </p:stCondLst>
                            <p:childTnLst>
                              <p:par>
                                <p:cTn id="92" presetID="9" presetClass="entr" fill="hold" grpId="19" nodeType="afterEffect">
                                  <p:stCondLst>
                                    <p:cond delay="2000"/>
                                  </p:stCondLst>
                                  <p:iterate>
                                    <p:tmAbs val="0"/>
                                  </p:iterate>
                                  <p:childTnLst>
                                    <p:set>
                                      <p:cBhvr>
                                        <p:cTn id="93" fill="hold"/>
                                        <p:tgtEl>
                                          <p:spTgt spid="176"/>
                                        </p:tgtEl>
                                        <p:attrNameLst>
                                          <p:attrName>style.visibility</p:attrName>
                                        </p:attrNameLst>
                                      </p:cBhvr>
                                      <p:to>
                                        <p:strVal val="visible"/>
                                      </p:to>
                                    </p:set>
                                    <p:animEffect transition="in" filter="dissolve">
                                      <p:cBhvr>
                                        <p:cTn id="94" dur="1500"/>
                                        <p:tgtEl>
                                          <p:spTgt spid="176"/>
                                        </p:tgtEl>
                                      </p:cBhvr>
                                    </p:animEffect>
                                  </p:childTnLst>
                                </p:cTn>
                              </p:par>
                            </p:childTnLst>
                          </p:cTn>
                        </p:par>
                        <p:par>
                          <p:cTn id="95" fill="hold">
                            <p:stCondLst>
                              <p:cond delay="27000"/>
                            </p:stCondLst>
                            <p:childTnLst>
                              <p:par>
                                <p:cTn id="96" presetID="19" presetClass="entr" presetSubtype="10" fill="hold" grpId="20" nodeType="afterEffect">
                                  <p:stCondLst>
                                    <p:cond delay="0"/>
                                  </p:stCondLst>
                                  <p:iterate>
                                    <p:tmAbs val="0"/>
                                  </p:iterate>
                                  <p:childTnLst>
                                    <p:set>
                                      <p:cBhvr>
                                        <p:cTn id="97" fill="hold"/>
                                        <p:tgtEl>
                                          <p:spTgt spid="238"/>
                                        </p:tgtEl>
                                        <p:attrNameLst>
                                          <p:attrName>style.visibility</p:attrName>
                                        </p:attrNameLst>
                                      </p:cBhvr>
                                      <p:to>
                                        <p:strVal val="visible"/>
                                      </p:to>
                                    </p:set>
                                    <p:anim calcmode="lin" valueType="num">
                                      <p:cBhvr>
                                        <p:cTn id="98" dur="1000" fill="hold"/>
                                        <p:tgtEl>
                                          <p:spTgt spid="238"/>
                                        </p:tgtEl>
                                        <p:attrNameLst>
                                          <p:attrName>ppt_w</p:attrName>
                                        </p:attrNameLst>
                                      </p:cBhvr>
                                      <p:tavLst>
                                        <p:tav tm="0" fmla="#ppt_w*sin(2.5*pi*$)">
                                          <p:val>
                                            <p:fltVal val="0"/>
                                          </p:val>
                                        </p:tav>
                                        <p:tav tm="100000">
                                          <p:val>
                                            <p:fltVal val="1"/>
                                          </p:val>
                                        </p:tav>
                                      </p:tavLst>
                                    </p:anim>
                                    <p:anim calcmode="lin" valueType="num">
                                      <p:cBhvr>
                                        <p:cTn id="99" dur="1000" fill="hold"/>
                                        <p:tgtEl>
                                          <p:spTgt spid="238"/>
                                        </p:tgtEl>
                                        <p:attrNameLst>
                                          <p:attrName>ppt_h</p:attrName>
                                        </p:attrNameLst>
                                      </p:cBhvr>
                                      <p:tavLst>
                                        <p:tav tm="0">
                                          <p:val>
                                            <p:strVal val="#ppt_h"/>
                                          </p:val>
                                        </p:tav>
                                        <p:tav tm="100000">
                                          <p:val>
                                            <p:strVal val="#ppt_h"/>
                                          </p:val>
                                        </p:tav>
                                      </p:tavLst>
                                    </p:anim>
                                  </p:childTnLst>
                                </p:cTn>
                              </p:par>
                            </p:childTnLst>
                          </p:cTn>
                        </p:par>
                        <p:par>
                          <p:cTn id="100" fill="hold">
                            <p:stCondLst>
                              <p:cond delay="28000"/>
                            </p:stCondLst>
                            <p:childTnLst>
                              <p:par>
                                <p:cTn id="101" presetID="19" presetClass="entr" presetSubtype="10" fill="hold" grpId="21" nodeType="afterEffect">
                                  <p:stCondLst>
                                    <p:cond delay="0"/>
                                  </p:stCondLst>
                                  <p:iterate>
                                    <p:tmAbs val="0"/>
                                  </p:iterate>
                                  <p:childTnLst>
                                    <p:set>
                                      <p:cBhvr>
                                        <p:cTn id="102" fill="hold"/>
                                        <p:tgtEl>
                                          <p:spTgt spid="226"/>
                                        </p:tgtEl>
                                        <p:attrNameLst>
                                          <p:attrName>style.visibility</p:attrName>
                                        </p:attrNameLst>
                                      </p:cBhvr>
                                      <p:to>
                                        <p:strVal val="visible"/>
                                      </p:to>
                                    </p:set>
                                    <p:anim calcmode="lin" valueType="num">
                                      <p:cBhvr>
                                        <p:cTn id="103" dur="1000" fill="hold"/>
                                        <p:tgtEl>
                                          <p:spTgt spid="226"/>
                                        </p:tgtEl>
                                        <p:attrNameLst>
                                          <p:attrName>ppt_w</p:attrName>
                                        </p:attrNameLst>
                                      </p:cBhvr>
                                      <p:tavLst>
                                        <p:tav tm="0" fmla="#ppt_w*sin(2.5*pi*$)">
                                          <p:val>
                                            <p:fltVal val="0"/>
                                          </p:val>
                                        </p:tav>
                                        <p:tav tm="100000">
                                          <p:val>
                                            <p:fltVal val="1"/>
                                          </p:val>
                                        </p:tav>
                                      </p:tavLst>
                                    </p:anim>
                                    <p:anim calcmode="lin" valueType="num">
                                      <p:cBhvr>
                                        <p:cTn id="104" dur="1000" fill="hold"/>
                                        <p:tgtEl>
                                          <p:spTgt spid="226"/>
                                        </p:tgtEl>
                                        <p:attrNameLst>
                                          <p:attrName>ppt_h</p:attrName>
                                        </p:attrNameLst>
                                      </p:cBhvr>
                                      <p:tavLst>
                                        <p:tav tm="0">
                                          <p:val>
                                            <p:strVal val="#ppt_h"/>
                                          </p:val>
                                        </p:tav>
                                        <p:tav tm="100000">
                                          <p:val>
                                            <p:strVal val="#ppt_h"/>
                                          </p:val>
                                        </p:tav>
                                      </p:tavLst>
                                    </p:anim>
                                  </p:childTnLst>
                                </p:cTn>
                              </p:par>
                            </p:childTnLst>
                          </p:cTn>
                        </p:par>
                        <p:par>
                          <p:cTn id="105" fill="hold">
                            <p:stCondLst>
                              <p:cond delay="29000"/>
                            </p:stCondLst>
                            <p:childTnLst>
                              <p:par>
                                <p:cTn id="106" presetID="19" presetClass="entr" presetSubtype="10" fill="hold" grpId="22" nodeType="afterEffect">
                                  <p:stCondLst>
                                    <p:cond delay="0"/>
                                  </p:stCondLst>
                                  <p:iterate>
                                    <p:tmAbs val="0"/>
                                  </p:iterate>
                                  <p:childTnLst>
                                    <p:set>
                                      <p:cBhvr>
                                        <p:cTn id="107" fill="hold"/>
                                        <p:tgtEl>
                                          <p:spTgt spid="229"/>
                                        </p:tgtEl>
                                        <p:attrNameLst>
                                          <p:attrName>style.visibility</p:attrName>
                                        </p:attrNameLst>
                                      </p:cBhvr>
                                      <p:to>
                                        <p:strVal val="visible"/>
                                      </p:to>
                                    </p:set>
                                    <p:anim calcmode="lin" valueType="num">
                                      <p:cBhvr>
                                        <p:cTn id="108" dur="1000" fill="hold"/>
                                        <p:tgtEl>
                                          <p:spTgt spid="229"/>
                                        </p:tgtEl>
                                        <p:attrNameLst>
                                          <p:attrName>ppt_w</p:attrName>
                                        </p:attrNameLst>
                                      </p:cBhvr>
                                      <p:tavLst>
                                        <p:tav tm="0" fmla="#ppt_w*sin(2.5*pi*$)">
                                          <p:val>
                                            <p:fltVal val="0"/>
                                          </p:val>
                                        </p:tav>
                                        <p:tav tm="100000">
                                          <p:val>
                                            <p:fltVal val="1"/>
                                          </p:val>
                                        </p:tav>
                                      </p:tavLst>
                                    </p:anim>
                                    <p:anim calcmode="lin" valueType="num">
                                      <p:cBhvr>
                                        <p:cTn id="109" dur="1000" fill="hold"/>
                                        <p:tgtEl>
                                          <p:spTgt spid="229"/>
                                        </p:tgtEl>
                                        <p:attrNameLst>
                                          <p:attrName>ppt_h</p:attrName>
                                        </p:attrNameLst>
                                      </p:cBhvr>
                                      <p:tavLst>
                                        <p:tav tm="0">
                                          <p:val>
                                            <p:strVal val="#ppt_h"/>
                                          </p:val>
                                        </p:tav>
                                        <p:tav tm="100000">
                                          <p:val>
                                            <p:strVal val="#ppt_h"/>
                                          </p:val>
                                        </p:tav>
                                      </p:tavLst>
                                    </p:anim>
                                  </p:childTnLst>
                                </p:cTn>
                              </p:par>
                            </p:childTnLst>
                          </p:cTn>
                        </p:par>
                        <p:par>
                          <p:cTn id="110" fill="hold">
                            <p:stCondLst>
                              <p:cond delay="30000"/>
                            </p:stCondLst>
                            <p:childTnLst>
                              <p:par>
                                <p:cTn id="111" presetID="19" presetClass="entr" presetSubtype="10" fill="hold" grpId="23" nodeType="afterEffect">
                                  <p:stCondLst>
                                    <p:cond delay="0"/>
                                  </p:stCondLst>
                                  <p:iterate>
                                    <p:tmAbs val="0"/>
                                  </p:iterate>
                                  <p:childTnLst>
                                    <p:set>
                                      <p:cBhvr>
                                        <p:cTn id="112" fill="hold"/>
                                        <p:tgtEl>
                                          <p:spTgt spid="232"/>
                                        </p:tgtEl>
                                        <p:attrNameLst>
                                          <p:attrName>style.visibility</p:attrName>
                                        </p:attrNameLst>
                                      </p:cBhvr>
                                      <p:to>
                                        <p:strVal val="visible"/>
                                      </p:to>
                                    </p:set>
                                    <p:anim calcmode="lin" valueType="num">
                                      <p:cBhvr>
                                        <p:cTn id="113" dur="1000" fill="hold"/>
                                        <p:tgtEl>
                                          <p:spTgt spid="232"/>
                                        </p:tgtEl>
                                        <p:attrNameLst>
                                          <p:attrName>ppt_w</p:attrName>
                                        </p:attrNameLst>
                                      </p:cBhvr>
                                      <p:tavLst>
                                        <p:tav tm="0" fmla="#ppt_w*sin(2.5*pi*$)">
                                          <p:val>
                                            <p:fltVal val="0"/>
                                          </p:val>
                                        </p:tav>
                                        <p:tav tm="100000">
                                          <p:val>
                                            <p:fltVal val="1"/>
                                          </p:val>
                                        </p:tav>
                                      </p:tavLst>
                                    </p:anim>
                                    <p:anim calcmode="lin" valueType="num">
                                      <p:cBhvr>
                                        <p:cTn id="114" dur="1000" fill="hold"/>
                                        <p:tgtEl>
                                          <p:spTgt spid="232"/>
                                        </p:tgtEl>
                                        <p:attrNameLst>
                                          <p:attrName>ppt_h</p:attrName>
                                        </p:attrNameLst>
                                      </p:cBhvr>
                                      <p:tavLst>
                                        <p:tav tm="0">
                                          <p:val>
                                            <p:strVal val="#ppt_h"/>
                                          </p:val>
                                        </p:tav>
                                        <p:tav tm="100000">
                                          <p:val>
                                            <p:strVal val="#ppt_h"/>
                                          </p:val>
                                        </p:tav>
                                      </p:tavLst>
                                    </p:anim>
                                  </p:childTnLst>
                                </p:cTn>
                              </p:par>
                            </p:childTnLst>
                          </p:cTn>
                        </p:par>
                        <p:par>
                          <p:cTn id="115" fill="hold">
                            <p:stCondLst>
                              <p:cond delay="31000"/>
                            </p:stCondLst>
                            <p:childTnLst>
                              <p:par>
                                <p:cTn id="116" presetID="19" presetClass="entr" presetSubtype="10" fill="hold" grpId="24" nodeType="afterEffect">
                                  <p:stCondLst>
                                    <p:cond delay="0"/>
                                  </p:stCondLst>
                                  <p:iterate>
                                    <p:tmAbs val="0"/>
                                  </p:iterate>
                                  <p:childTnLst>
                                    <p:set>
                                      <p:cBhvr>
                                        <p:cTn id="117" fill="hold"/>
                                        <p:tgtEl>
                                          <p:spTgt spid="235"/>
                                        </p:tgtEl>
                                        <p:attrNameLst>
                                          <p:attrName>style.visibility</p:attrName>
                                        </p:attrNameLst>
                                      </p:cBhvr>
                                      <p:to>
                                        <p:strVal val="visible"/>
                                      </p:to>
                                    </p:set>
                                    <p:anim calcmode="lin" valueType="num">
                                      <p:cBhvr>
                                        <p:cTn id="118" dur="1000" fill="hold"/>
                                        <p:tgtEl>
                                          <p:spTgt spid="235"/>
                                        </p:tgtEl>
                                        <p:attrNameLst>
                                          <p:attrName>ppt_w</p:attrName>
                                        </p:attrNameLst>
                                      </p:cBhvr>
                                      <p:tavLst>
                                        <p:tav tm="0" fmla="#ppt_w*sin(2.5*pi*$)">
                                          <p:val>
                                            <p:fltVal val="0"/>
                                          </p:val>
                                        </p:tav>
                                        <p:tav tm="100000">
                                          <p:val>
                                            <p:fltVal val="1"/>
                                          </p:val>
                                        </p:tav>
                                      </p:tavLst>
                                    </p:anim>
                                    <p:anim calcmode="lin" valueType="num">
                                      <p:cBhvr>
                                        <p:cTn id="119" dur="1000" fill="hold"/>
                                        <p:tgtEl>
                                          <p:spTgt spid="235"/>
                                        </p:tgtEl>
                                        <p:attrNameLst>
                                          <p:attrName>ppt_h</p:attrName>
                                        </p:attrNameLst>
                                      </p:cBhvr>
                                      <p:tavLst>
                                        <p:tav tm="0">
                                          <p:val>
                                            <p:strVal val="#ppt_h"/>
                                          </p:val>
                                        </p:tav>
                                        <p:tav tm="100000">
                                          <p:val>
                                            <p:strVal val="#ppt_h"/>
                                          </p:val>
                                        </p:tav>
                                      </p:tavLst>
                                    </p:anim>
                                  </p:childTnLst>
                                </p:cTn>
                              </p:par>
                            </p:childTnLst>
                          </p:cTn>
                        </p:par>
                        <p:par>
                          <p:cTn id="120" fill="hold">
                            <p:stCondLst>
                              <p:cond delay="32000"/>
                            </p:stCondLst>
                            <p:childTnLst>
                              <p:par>
                                <p:cTn id="121" presetID="9" presetClass="entr" fill="hold" grpId="25" nodeType="afterEffect">
                                  <p:stCondLst>
                                    <p:cond delay="2500"/>
                                  </p:stCondLst>
                                  <p:iterate>
                                    <p:tmAbs val="0"/>
                                  </p:iterate>
                                  <p:childTnLst>
                                    <p:set>
                                      <p:cBhvr>
                                        <p:cTn id="122" fill="hold"/>
                                        <p:tgtEl>
                                          <p:spTgt spid="177"/>
                                        </p:tgtEl>
                                        <p:attrNameLst>
                                          <p:attrName>style.visibility</p:attrName>
                                        </p:attrNameLst>
                                      </p:cBhvr>
                                      <p:to>
                                        <p:strVal val="visible"/>
                                      </p:to>
                                    </p:set>
                                    <p:animEffect transition="in" filter="dissolve">
                                      <p:cBhvr>
                                        <p:cTn id="123" dur="1500"/>
                                        <p:tgtEl>
                                          <p:spTgt spid="177"/>
                                        </p:tgtEl>
                                      </p:cBhvr>
                                    </p:animEffect>
                                  </p:childTnLst>
                                </p:cTn>
                              </p:par>
                            </p:childTnLst>
                          </p:cTn>
                        </p:par>
                        <p:par>
                          <p:cTn id="124" fill="hold">
                            <p:stCondLst>
                              <p:cond delay="36000"/>
                            </p:stCondLst>
                            <p:childTnLst>
                              <p:par>
                                <p:cTn id="125" presetID="19" presetClass="entr" presetSubtype="10" fill="hold" grpId="26" nodeType="afterEffect">
                                  <p:stCondLst>
                                    <p:cond delay="0"/>
                                  </p:stCondLst>
                                  <p:iterate>
                                    <p:tmAbs val="0"/>
                                  </p:iterate>
                                  <p:childTnLst>
                                    <p:set>
                                      <p:cBhvr>
                                        <p:cTn id="126" fill="hold"/>
                                        <p:tgtEl>
                                          <p:spTgt spid="253"/>
                                        </p:tgtEl>
                                        <p:attrNameLst>
                                          <p:attrName>style.visibility</p:attrName>
                                        </p:attrNameLst>
                                      </p:cBhvr>
                                      <p:to>
                                        <p:strVal val="visible"/>
                                      </p:to>
                                    </p:set>
                                    <p:anim calcmode="lin" valueType="num">
                                      <p:cBhvr>
                                        <p:cTn id="127" dur="1000" fill="hold"/>
                                        <p:tgtEl>
                                          <p:spTgt spid="253"/>
                                        </p:tgtEl>
                                        <p:attrNameLst>
                                          <p:attrName>ppt_w</p:attrName>
                                        </p:attrNameLst>
                                      </p:cBhvr>
                                      <p:tavLst>
                                        <p:tav tm="0" fmla="#ppt_w*sin(2.5*pi*$)">
                                          <p:val>
                                            <p:fltVal val="0"/>
                                          </p:val>
                                        </p:tav>
                                        <p:tav tm="100000">
                                          <p:val>
                                            <p:fltVal val="1"/>
                                          </p:val>
                                        </p:tav>
                                      </p:tavLst>
                                    </p:anim>
                                    <p:anim calcmode="lin" valueType="num">
                                      <p:cBhvr>
                                        <p:cTn id="128" dur="1000" fill="hold"/>
                                        <p:tgtEl>
                                          <p:spTgt spid="253"/>
                                        </p:tgtEl>
                                        <p:attrNameLst>
                                          <p:attrName>ppt_h</p:attrName>
                                        </p:attrNameLst>
                                      </p:cBhvr>
                                      <p:tavLst>
                                        <p:tav tm="0">
                                          <p:val>
                                            <p:strVal val="#ppt_h"/>
                                          </p:val>
                                        </p:tav>
                                        <p:tav tm="100000">
                                          <p:val>
                                            <p:strVal val="#ppt_h"/>
                                          </p:val>
                                        </p:tav>
                                      </p:tavLst>
                                    </p:anim>
                                  </p:childTnLst>
                                </p:cTn>
                              </p:par>
                            </p:childTnLst>
                          </p:cTn>
                        </p:par>
                        <p:par>
                          <p:cTn id="129" fill="hold">
                            <p:stCondLst>
                              <p:cond delay="37000"/>
                            </p:stCondLst>
                            <p:childTnLst>
                              <p:par>
                                <p:cTn id="130" presetID="19" presetClass="entr" presetSubtype="10" fill="hold" grpId="27" nodeType="afterEffect">
                                  <p:stCondLst>
                                    <p:cond delay="0"/>
                                  </p:stCondLst>
                                  <p:iterate>
                                    <p:tmAbs val="0"/>
                                  </p:iterate>
                                  <p:childTnLst>
                                    <p:set>
                                      <p:cBhvr>
                                        <p:cTn id="131" fill="hold"/>
                                        <p:tgtEl>
                                          <p:spTgt spid="241"/>
                                        </p:tgtEl>
                                        <p:attrNameLst>
                                          <p:attrName>style.visibility</p:attrName>
                                        </p:attrNameLst>
                                      </p:cBhvr>
                                      <p:to>
                                        <p:strVal val="visible"/>
                                      </p:to>
                                    </p:set>
                                    <p:anim calcmode="lin" valueType="num">
                                      <p:cBhvr>
                                        <p:cTn id="132" dur="1000" fill="hold"/>
                                        <p:tgtEl>
                                          <p:spTgt spid="241"/>
                                        </p:tgtEl>
                                        <p:attrNameLst>
                                          <p:attrName>ppt_w</p:attrName>
                                        </p:attrNameLst>
                                      </p:cBhvr>
                                      <p:tavLst>
                                        <p:tav tm="0" fmla="#ppt_w*sin(2.5*pi*$)">
                                          <p:val>
                                            <p:fltVal val="0"/>
                                          </p:val>
                                        </p:tav>
                                        <p:tav tm="100000">
                                          <p:val>
                                            <p:fltVal val="1"/>
                                          </p:val>
                                        </p:tav>
                                      </p:tavLst>
                                    </p:anim>
                                    <p:anim calcmode="lin" valueType="num">
                                      <p:cBhvr>
                                        <p:cTn id="133" dur="1000" fill="hold"/>
                                        <p:tgtEl>
                                          <p:spTgt spid="241"/>
                                        </p:tgtEl>
                                        <p:attrNameLst>
                                          <p:attrName>ppt_h</p:attrName>
                                        </p:attrNameLst>
                                      </p:cBhvr>
                                      <p:tavLst>
                                        <p:tav tm="0">
                                          <p:val>
                                            <p:strVal val="#ppt_h"/>
                                          </p:val>
                                        </p:tav>
                                        <p:tav tm="100000">
                                          <p:val>
                                            <p:strVal val="#ppt_h"/>
                                          </p:val>
                                        </p:tav>
                                      </p:tavLst>
                                    </p:anim>
                                  </p:childTnLst>
                                </p:cTn>
                              </p:par>
                            </p:childTnLst>
                          </p:cTn>
                        </p:par>
                        <p:par>
                          <p:cTn id="134" fill="hold">
                            <p:stCondLst>
                              <p:cond delay="38000"/>
                            </p:stCondLst>
                            <p:childTnLst>
                              <p:par>
                                <p:cTn id="135" presetID="19" presetClass="entr" presetSubtype="10" fill="hold" grpId="28" nodeType="afterEffect">
                                  <p:stCondLst>
                                    <p:cond delay="0"/>
                                  </p:stCondLst>
                                  <p:iterate>
                                    <p:tmAbs val="0"/>
                                  </p:iterate>
                                  <p:childTnLst>
                                    <p:set>
                                      <p:cBhvr>
                                        <p:cTn id="136" fill="hold"/>
                                        <p:tgtEl>
                                          <p:spTgt spid="244"/>
                                        </p:tgtEl>
                                        <p:attrNameLst>
                                          <p:attrName>style.visibility</p:attrName>
                                        </p:attrNameLst>
                                      </p:cBhvr>
                                      <p:to>
                                        <p:strVal val="visible"/>
                                      </p:to>
                                    </p:set>
                                    <p:anim calcmode="lin" valueType="num">
                                      <p:cBhvr>
                                        <p:cTn id="137" dur="1000" fill="hold"/>
                                        <p:tgtEl>
                                          <p:spTgt spid="244"/>
                                        </p:tgtEl>
                                        <p:attrNameLst>
                                          <p:attrName>ppt_w</p:attrName>
                                        </p:attrNameLst>
                                      </p:cBhvr>
                                      <p:tavLst>
                                        <p:tav tm="0" fmla="#ppt_w*sin(2.5*pi*$)">
                                          <p:val>
                                            <p:fltVal val="0"/>
                                          </p:val>
                                        </p:tav>
                                        <p:tav tm="100000">
                                          <p:val>
                                            <p:fltVal val="1"/>
                                          </p:val>
                                        </p:tav>
                                      </p:tavLst>
                                    </p:anim>
                                    <p:anim calcmode="lin" valueType="num">
                                      <p:cBhvr>
                                        <p:cTn id="138" dur="1000" fill="hold"/>
                                        <p:tgtEl>
                                          <p:spTgt spid="244"/>
                                        </p:tgtEl>
                                        <p:attrNameLst>
                                          <p:attrName>ppt_h</p:attrName>
                                        </p:attrNameLst>
                                      </p:cBhvr>
                                      <p:tavLst>
                                        <p:tav tm="0">
                                          <p:val>
                                            <p:strVal val="#ppt_h"/>
                                          </p:val>
                                        </p:tav>
                                        <p:tav tm="100000">
                                          <p:val>
                                            <p:strVal val="#ppt_h"/>
                                          </p:val>
                                        </p:tav>
                                      </p:tavLst>
                                    </p:anim>
                                  </p:childTnLst>
                                </p:cTn>
                              </p:par>
                            </p:childTnLst>
                          </p:cTn>
                        </p:par>
                        <p:par>
                          <p:cTn id="139" fill="hold">
                            <p:stCondLst>
                              <p:cond delay="39000"/>
                            </p:stCondLst>
                            <p:childTnLst>
                              <p:par>
                                <p:cTn id="140" presetID="19" presetClass="entr" presetSubtype="10" fill="hold" grpId="29" nodeType="afterEffect">
                                  <p:stCondLst>
                                    <p:cond delay="0"/>
                                  </p:stCondLst>
                                  <p:iterate>
                                    <p:tmAbs val="0"/>
                                  </p:iterate>
                                  <p:childTnLst>
                                    <p:set>
                                      <p:cBhvr>
                                        <p:cTn id="141" fill="hold"/>
                                        <p:tgtEl>
                                          <p:spTgt spid="247"/>
                                        </p:tgtEl>
                                        <p:attrNameLst>
                                          <p:attrName>style.visibility</p:attrName>
                                        </p:attrNameLst>
                                      </p:cBhvr>
                                      <p:to>
                                        <p:strVal val="visible"/>
                                      </p:to>
                                    </p:set>
                                    <p:anim calcmode="lin" valueType="num">
                                      <p:cBhvr>
                                        <p:cTn id="142" dur="1000" fill="hold"/>
                                        <p:tgtEl>
                                          <p:spTgt spid="247"/>
                                        </p:tgtEl>
                                        <p:attrNameLst>
                                          <p:attrName>ppt_w</p:attrName>
                                        </p:attrNameLst>
                                      </p:cBhvr>
                                      <p:tavLst>
                                        <p:tav tm="0" fmla="#ppt_w*sin(2.5*pi*$)">
                                          <p:val>
                                            <p:fltVal val="0"/>
                                          </p:val>
                                        </p:tav>
                                        <p:tav tm="100000">
                                          <p:val>
                                            <p:fltVal val="1"/>
                                          </p:val>
                                        </p:tav>
                                      </p:tavLst>
                                    </p:anim>
                                    <p:anim calcmode="lin" valueType="num">
                                      <p:cBhvr>
                                        <p:cTn id="143" dur="1000" fill="hold"/>
                                        <p:tgtEl>
                                          <p:spTgt spid="247"/>
                                        </p:tgtEl>
                                        <p:attrNameLst>
                                          <p:attrName>ppt_h</p:attrName>
                                        </p:attrNameLst>
                                      </p:cBhvr>
                                      <p:tavLst>
                                        <p:tav tm="0">
                                          <p:val>
                                            <p:strVal val="#ppt_h"/>
                                          </p:val>
                                        </p:tav>
                                        <p:tav tm="100000">
                                          <p:val>
                                            <p:strVal val="#ppt_h"/>
                                          </p:val>
                                        </p:tav>
                                      </p:tavLst>
                                    </p:anim>
                                  </p:childTnLst>
                                </p:cTn>
                              </p:par>
                            </p:childTnLst>
                          </p:cTn>
                        </p:par>
                        <p:par>
                          <p:cTn id="144" fill="hold">
                            <p:stCondLst>
                              <p:cond delay="40000"/>
                            </p:stCondLst>
                            <p:childTnLst>
                              <p:par>
                                <p:cTn id="145" presetID="19" presetClass="entr" presetSubtype="10" fill="hold" grpId="30" nodeType="afterEffect">
                                  <p:stCondLst>
                                    <p:cond delay="0"/>
                                  </p:stCondLst>
                                  <p:iterate>
                                    <p:tmAbs val="0"/>
                                  </p:iterate>
                                  <p:childTnLst>
                                    <p:set>
                                      <p:cBhvr>
                                        <p:cTn id="146" fill="hold"/>
                                        <p:tgtEl>
                                          <p:spTgt spid="256"/>
                                        </p:tgtEl>
                                        <p:attrNameLst>
                                          <p:attrName>style.visibility</p:attrName>
                                        </p:attrNameLst>
                                      </p:cBhvr>
                                      <p:to>
                                        <p:strVal val="visible"/>
                                      </p:to>
                                    </p:set>
                                    <p:anim calcmode="lin" valueType="num">
                                      <p:cBhvr>
                                        <p:cTn id="147" dur="1000" fill="hold"/>
                                        <p:tgtEl>
                                          <p:spTgt spid="256"/>
                                        </p:tgtEl>
                                        <p:attrNameLst>
                                          <p:attrName>ppt_w</p:attrName>
                                        </p:attrNameLst>
                                      </p:cBhvr>
                                      <p:tavLst>
                                        <p:tav tm="0" fmla="#ppt_w*sin(2.5*pi*$)">
                                          <p:val>
                                            <p:fltVal val="0"/>
                                          </p:val>
                                        </p:tav>
                                        <p:tav tm="100000">
                                          <p:val>
                                            <p:fltVal val="1"/>
                                          </p:val>
                                        </p:tav>
                                      </p:tavLst>
                                    </p:anim>
                                    <p:anim calcmode="lin" valueType="num">
                                      <p:cBhvr>
                                        <p:cTn id="148" dur="1000" fill="hold"/>
                                        <p:tgtEl>
                                          <p:spTgt spid="256"/>
                                        </p:tgtEl>
                                        <p:attrNameLst>
                                          <p:attrName>ppt_h</p:attrName>
                                        </p:attrNameLst>
                                      </p:cBhvr>
                                      <p:tavLst>
                                        <p:tav tm="0">
                                          <p:val>
                                            <p:strVal val="#ppt_h"/>
                                          </p:val>
                                        </p:tav>
                                        <p:tav tm="100000">
                                          <p:val>
                                            <p:strVal val="#ppt_h"/>
                                          </p:val>
                                        </p:tav>
                                      </p:tavLst>
                                    </p:anim>
                                  </p:childTnLst>
                                </p:cTn>
                              </p:par>
                            </p:childTnLst>
                          </p:cTn>
                        </p:par>
                        <p:par>
                          <p:cTn id="149" fill="hold">
                            <p:stCondLst>
                              <p:cond delay="41000"/>
                            </p:stCondLst>
                            <p:childTnLst>
                              <p:par>
                                <p:cTn id="150" presetID="19" presetClass="entr" presetSubtype="10" fill="hold" grpId="31" nodeType="afterEffect">
                                  <p:stCondLst>
                                    <p:cond delay="0"/>
                                  </p:stCondLst>
                                  <p:iterate>
                                    <p:tmAbs val="0"/>
                                  </p:iterate>
                                  <p:childTnLst>
                                    <p:set>
                                      <p:cBhvr>
                                        <p:cTn id="151" fill="hold"/>
                                        <p:tgtEl>
                                          <p:spTgt spid="250"/>
                                        </p:tgtEl>
                                        <p:attrNameLst>
                                          <p:attrName>style.visibility</p:attrName>
                                        </p:attrNameLst>
                                      </p:cBhvr>
                                      <p:to>
                                        <p:strVal val="visible"/>
                                      </p:to>
                                    </p:set>
                                    <p:anim calcmode="lin" valueType="num">
                                      <p:cBhvr>
                                        <p:cTn id="152" dur="1000" fill="hold"/>
                                        <p:tgtEl>
                                          <p:spTgt spid="250"/>
                                        </p:tgtEl>
                                        <p:attrNameLst>
                                          <p:attrName>ppt_w</p:attrName>
                                        </p:attrNameLst>
                                      </p:cBhvr>
                                      <p:tavLst>
                                        <p:tav tm="0" fmla="#ppt_w*sin(2.5*pi*$)">
                                          <p:val>
                                            <p:fltVal val="0"/>
                                          </p:val>
                                        </p:tav>
                                        <p:tav tm="100000">
                                          <p:val>
                                            <p:fltVal val="1"/>
                                          </p:val>
                                        </p:tav>
                                      </p:tavLst>
                                    </p:anim>
                                    <p:anim calcmode="lin" valueType="num">
                                      <p:cBhvr>
                                        <p:cTn id="153" dur="1000" fill="hold"/>
                                        <p:tgtEl>
                                          <p:spTgt spid="250"/>
                                        </p:tgtEl>
                                        <p:attrNameLst>
                                          <p:attrName>ppt_h</p:attrName>
                                        </p:attrNameLst>
                                      </p:cBhvr>
                                      <p:tavLst>
                                        <p:tav tm="0">
                                          <p:val>
                                            <p:strVal val="#ppt_h"/>
                                          </p:val>
                                        </p:tav>
                                        <p:tav tm="100000">
                                          <p:val>
                                            <p:strVal val="#ppt_h"/>
                                          </p:val>
                                        </p:tav>
                                      </p:tavLst>
                                    </p:anim>
                                  </p:childTnLst>
                                </p:cTn>
                              </p:par>
                            </p:childTnLst>
                          </p:cTn>
                        </p:par>
                        <p:par>
                          <p:cTn id="154" fill="hold">
                            <p:stCondLst>
                              <p:cond delay="42000"/>
                            </p:stCondLst>
                            <p:childTnLst>
                              <p:par>
                                <p:cTn id="155" presetID="19" presetClass="entr" presetSubtype="10" fill="hold" grpId="32" nodeType="afterEffect">
                                  <p:stCondLst>
                                    <p:cond delay="0"/>
                                  </p:stCondLst>
                                  <p:iterate>
                                    <p:tmAbs val="0"/>
                                  </p:iterate>
                                  <p:childTnLst>
                                    <p:set>
                                      <p:cBhvr>
                                        <p:cTn id="156" fill="hold"/>
                                        <p:tgtEl>
                                          <p:spTgt spid="259"/>
                                        </p:tgtEl>
                                        <p:attrNameLst>
                                          <p:attrName>style.visibility</p:attrName>
                                        </p:attrNameLst>
                                      </p:cBhvr>
                                      <p:to>
                                        <p:strVal val="visible"/>
                                      </p:to>
                                    </p:set>
                                    <p:anim calcmode="lin" valueType="num">
                                      <p:cBhvr>
                                        <p:cTn id="157" dur="1000" fill="hold"/>
                                        <p:tgtEl>
                                          <p:spTgt spid="259"/>
                                        </p:tgtEl>
                                        <p:attrNameLst>
                                          <p:attrName>ppt_w</p:attrName>
                                        </p:attrNameLst>
                                      </p:cBhvr>
                                      <p:tavLst>
                                        <p:tav tm="0" fmla="#ppt_w*sin(2.5*pi*$)">
                                          <p:val>
                                            <p:fltVal val="0"/>
                                          </p:val>
                                        </p:tav>
                                        <p:tav tm="100000">
                                          <p:val>
                                            <p:fltVal val="1"/>
                                          </p:val>
                                        </p:tav>
                                      </p:tavLst>
                                    </p:anim>
                                    <p:anim calcmode="lin" valueType="num">
                                      <p:cBhvr>
                                        <p:cTn id="158" dur="1000" fill="hold"/>
                                        <p:tgtEl>
                                          <p:spTgt spid="259"/>
                                        </p:tgtEl>
                                        <p:attrNameLst>
                                          <p:attrName>ppt_h</p:attrName>
                                        </p:attrNameLst>
                                      </p:cBhvr>
                                      <p:tavLst>
                                        <p:tav tm="0">
                                          <p:val>
                                            <p:strVal val="#ppt_h"/>
                                          </p:val>
                                        </p:tav>
                                        <p:tav tm="100000">
                                          <p:val>
                                            <p:strVal val="#ppt_h"/>
                                          </p:val>
                                        </p:tav>
                                      </p:tavLst>
                                    </p:anim>
                                  </p:childTnLst>
                                </p:cTn>
                              </p:par>
                            </p:childTnLst>
                          </p:cTn>
                        </p:par>
                        <p:par>
                          <p:cTn id="159" fill="hold">
                            <p:stCondLst>
                              <p:cond delay="43000"/>
                            </p:stCondLst>
                            <p:childTnLst>
                              <p:par>
                                <p:cTn id="160" presetID="19" presetClass="entr" presetSubtype="10" fill="hold" grpId="33" nodeType="afterEffect">
                                  <p:stCondLst>
                                    <p:cond delay="0"/>
                                  </p:stCondLst>
                                  <p:iterate>
                                    <p:tmAbs val="0"/>
                                  </p:iterate>
                                  <p:childTnLst>
                                    <p:set>
                                      <p:cBhvr>
                                        <p:cTn id="161" fill="hold"/>
                                        <p:tgtEl>
                                          <p:spTgt spid="262"/>
                                        </p:tgtEl>
                                        <p:attrNameLst>
                                          <p:attrName>style.visibility</p:attrName>
                                        </p:attrNameLst>
                                      </p:cBhvr>
                                      <p:to>
                                        <p:strVal val="visible"/>
                                      </p:to>
                                    </p:set>
                                    <p:anim calcmode="lin" valueType="num">
                                      <p:cBhvr>
                                        <p:cTn id="162" dur="1000" fill="hold"/>
                                        <p:tgtEl>
                                          <p:spTgt spid="262"/>
                                        </p:tgtEl>
                                        <p:attrNameLst>
                                          <p:attrName>ppt_w</p:attrName>
                                        </p:attrNameLst>
                                      </p:cBhvr>
                                      <p:tavLst>
                                        <p:tav tm="0" fmla="#ppt_w*sin(2.5*pi*$)">
                                          <p:val>
                                            <p:fltVal val="0"/>
                                          </p:val>
                                        </p:tav>
                                        <p:tav tm="100000">
                                          <p:val>
                                            <p:fltVal val="1"/>
                                          </p:val>
                                        </p:tav>
                                      </p:tavLst>
                                    </p:anim>
                                    <p:anim calcmode="lin" valueType="num">
                                      <p:cBhvr>
                                        <p:cTn id="163" dur="1000" fill="hold"/>
                                        <p:tgtEl>
                                          <p:spTgt spid="2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1" animBg="1" advAuto="0"/>
      <p:bldP spid="174" grpId="7" animBg="1" advAuto="0"/>
      <p:bldP spid="175" grpId="13" animBg="1" advAuto="0"/>
      <p:bldP spid="176" grpId="19" animBg="1" advAuto="0"/>
      <p:bldP spid="177" grpId="25" animBg="1" advAuto="0"/>
      <p:bldP spid="181" grpId="2" animBg="1" advAuto="0"/>
      <p:bldP spid="184" grpId="3" animBg="1" advAuto="0"/>
      <p:bldP spid="187" grpId="4" animBg="1" advAuto="0"/>
      <p:bldP spid="190" grpId="5" animBg="1" advAuto="0"/>
      <p:bldP spid="193" grpId="6" animBg="1" advAuto="0"/>
      <p:bldP spid="196" grpId="8" animBg="1" advAuto="0"/>
      <p:bldP spid="199" grpId="9" animBg="1" advAuto="0"/>
      <p:bldP spid="202" grpId="10" animBg="1" advAuto="0"/>
      <p:bldP spid="205" grpId="11" animBg="1" advAuto="0"/>
      <p:bldP spid="208" grpId="12" animBg="1" advAuto="0"/>
      <p:bldP spid="211" grpId="15" animBg="1" advAuto="0"/>
      <p:bldP spid="214" grpId="16" animBg="1" advAuto="0"/>
      <p:bldP spid="217" grpId="17" animBg="1" advAuto="0"/>
      <p:bldP spid="220" grpId="18" animBg="1" advAuto="0"/>
      <p:bldP spid="223" grpId="14" animBg="1" advAuto="0"/>
      <p:bldP spid="226" grpId="21" animBg="1" advAuto="0"/>
      <p:bldP spid="229" grpId="22" animBg="1" advAuto="0"/>
      <p:bldP spid="232" grpId="23" animBg="1" advAuto="0"/>
      <p:bldP spid="235" grpId="24" animBg="1" advAuto="0"/>
      <p:bldP spid="238" grpId="20" animBg="1" advAuto="0"/>
      <p:bldP spid="241" grpId="27" animBg="1" advAuto="0"/>
      <p:bldP spid="244" grpId="28" animBg="1" advAuto="0"/>
      <p:bldP spid="247" grpId="29" animBg="1" advAuto="0"/>
      <p:bldP spid="250" grpId="31" animBg="1" advAuto="0"/>
      <p:bldP spid="253" grpId="26" animBg="1" advAuto="0"/>
      <p:bldP spid="256" grpId="30" animBg="1" advAuto="0"/>
      <p:bldP spid="259" grpId="32" animBg="1" advAuto="0"/>
      <p:bldP spid="262" grpId="33"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0" name="Group"/>
          <p:cNvGrpSpPr/>
          <p:nvPr/>
        </p:nvGrpSpPr>
        <p:grpSpPr>
          <a:xfrm>
            <a:off x="10503468" y="-574805"/>
            <a:ext cx="14475986" cy="15221038"/>
            <a:chOff x="0" y="-86"/>
            <a:chExt cx="14475984" cy="15221036"/>
          </a:xfrm>
        </p:grpSpPr>
        <p:pic>
          <p:nvPicPr>
            <p:cNvPr id="278" name="RR-IndiaMapNeighboursShaded.png" descr="RR-IndiaMapNeighboursShaded.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0" y="-87"/>
              <a:ext cx="14475985" cy="15221037"/>
            </a:xfrm>
            <a:custGeom>
              <a:avLst/>
              <a:gdLst/>
              <a:ahLst/>
              <a:cxnLst>
                <a:cxn ang="0">
                  <a:pos x="wd2" y="hd2"/>
                </a:cxn>
                <a:cxn ang="5400000">
                  <a:pos x="wd2" y="hd2"/>
                </a:cxn>
                <a:cxn ang="10800000">
                  <a:pos x="wd2" y="hd2"/>
                </a:cxn>
                <a:cxn ang="16200000">
                  <a:pos x="wd2" y="hd2"/>
                </a:cxn>
              </a:cxnLst>
              <a:rect l="0" t="0" r="r" b="b"/>
              <a:pathLst>
                <a:path w="21600" h="21595" extrusionOk="0">
                  <a:moveTo>
                    <a:pt x="5001" y="0"/>
                  </a:moveTo>
                  <a:cubicBezTo>
                    <a:pt x="4997" y="-1"/>
                    <a:pt x="4994" y="0"/>
                    <a:pt x="4991" y="0"/>
                  </a:cubicBezTo>
                  <a:cubicBezTo>
                    <a:pt x="4987" y="1"/>
                    <a:pt x="4984" y="3"/>
                    <a:pt x="4981" y="5"/>
                  </a:cubicBezTo>
                  <a:cubicBezTo>
                    <a:pt x="4970" y="15"/>
                    <a:pt x="4800" y="21"/>
                    <a:pt x="4604" y="17"/>
                  </a:cubicBezTo>
                  <a:cubicBezTo>
                    <a:pt x="4407" y="14"/>
                    <a:pt x="4116" y="25"/>
                    <a:pt x="3956" y="41"/>
                  </a:cubicBezTo>
                  <a:cubicBezTo>
                    <a:pt x="3752" y="63"/>
                    <a:pt x="3657" y="63"/>
                    <a:pt x="3631" y="43"/>
                  </a:cubicBezTo>
                  <a:cubicBezTo>
                    <a:pt x="3605" y="23"/>
                    <a:pt x="3547" y="22"/>
                    <a:pt x="3444" y="41"/>
                  </a:cubicBezTo>
                  <a:cubicBezTo>
                    <a:pt x="3323" y="62"/>
                    <a:pt x="3281" y="60"/>
                    <a:pt x="3233" y="28"/>
                  </a:cubicBezTo>
                  <a:cubicBezTo>
                    <a:pt x="3187" y="-3"/>
                    <a:pt x="3164" y="-5"/>
                    <a:pt x="3133" y="19"/>
                  </a:cubicBezTo>
                  <a:cubicBezTo>
                    <a:pt x="3082" y="60"/>
                    <a:pt x="2987" y="68"/>
                    <a:pt x="2901" y="37"/>
                  </a:cubicBezTo>
                  <a:cubicBezTo>
                    <a:pt x="2858" y="22"/>
                    <a:pt x="2820" y="23"/>
                    <a:pt x="2797" y="40"/>
                  </a:cubicBezTo>
                  <a:cubicBezTo>
                    <a:pt x="2773" y="59"/>
                    <a:pt x="2733" y="58"/>
                    <a:pt x="2670" y="37"/>
                  </a:cubicBezTo>
                  <a:cubicBezTo>
                    <a:pt x="2604" y="16"/>
                    <a:pt x="2559" y="15"/>
                    <a:pt x="2515" y="36"/>
                  </a:cubicBezTo>
                  <a:cubicBezTo>
                    <a:pt x="2434" y="73"/>
                    <a:pt x="2314" y="96"/>
                    <a:pt x="2141" y="108"/>
                  </a:cubicBezTo>
                  <a:cubicBezTo>
                    <a:pt x="2065" y="114"/>
                    <a:pt x="1987" y="131"/>
                    <a:pt x="1970" y="148"/>
                  </a:cubicBezTo>
                  <a:cubicBezTo>
                    <a:pt x="1953" y="164"/>
                    <a:pt x="1880" y="178"/>
                    <a:pt x="1808" y="178"/>
                  </a:cubicBezTo>
                  <a:cubicBezTo>
                    <a:pt x="1715" y="178"/>
                    <a:pt x="1646" y="197"/>
                    <a:pt x="1570" y="246"/>
                  </a:cubicBezTo>
                  <a:cubicBezTo>
                    <a:pt x="1474" y="308"/>
                    <a:pt x="1457" y="312"/>
                    <a:pt x="1399" y="277"/>
                  </a:cubicBezTo>
                  <a:cubicBezTo>
                    <a:pt x="1359" y="254"/>
                    <a:pt x="1244" y="237"/>
                    <a:pt x="1105" y="235"/>
                  </a:cubicBezTo>
                  <a:cubicBezTo>
                    <a:pt x="979" y="232"/>
                    <a:pt x="826" y="218"/>
                    <a:pt x="765" y="202"/>
                  </a:cubicBezTo>
                  <a:cubicBezTo>
                    <a:pt x="703" y="187"/>
                    <a:pt x="634" y="181"/>
                    <a:pt x="610" y="190"/>
                  </a:cubicBezTo>
                  <a:cubicBezTo>
                    <a:pt x="572" y="204"/>
                    <a:pt x="573" y="213"/>
                    <a:pt x="618" y="261"/>
                  </a:cubicBezTo>
                  <a:cubicBezTo>
                    <a:pt x="669" y="315"/>
                    <a:pt x="669" y="317"/>
                    <a:pt x="609" y="332"/>
                  </a:cubicBezTo>
                  <a:cubicBezTo>
                    <a:pt x="557" y="345"/>
                    <a:pt x="551" y="356"/>
                    <a:pt x="576" y="401"/>
                  </a:cubicBezTo>
                  <a:cubicBezTo>
                    <a:pt x="615" y="470"/>
                    <a:pt x="570" y="677"/>
                    <a:pt x="470" y="877"/>
                  </a:cubicBezTo>
                  <a:cubicBezTo>
                    <a:pt x="401" y="1015"/>
                    <a:pt x="399" y="1029"/>
                    <a:pt x="444" y="1060"/>
                  </a:cubicBezTo>
                  <a:cubicBezTo>
                    <a:pt x="487" y="1090"/>
                    <a:pt x="492" y="1184"/>
                    <a:pt x="497" y="1955"/>
                  </a:cubicBezTo>
                  <a:cubicBezTo>
                    <a:pt x="502" y="2576"/>
                    <a:pt x="513" y="2829"/>
                    <a:pt x="538" y="2857"/>
                  </a:cubicBezTo>
                  <a:cubicBezTo>
                    <a:pt x="563" y="2886"/>
                    <a:pt x="564" y="2923"/>
                    <a:pt x="542" y="2998"/>
                  </a:cubicBezTo>
                  <a:cubicBezTo>
                    <a:pt x="521" y="3072"/>
                    <a:pt x="521" y="3111"/>
                    <a:pt x="545" y="3138"/>
                  </a:cubicBezTo>
                  <a:cubicBezTo>
                    <a:pt x="564" y="3159"/>
                    <a:pt x="569" y="3191"/>
                    <a:pt x="557" y="3209"/>
                  </a:cubicBezTo>
                  <a:cubicBezTo>
                    <a:pt x="545" y="3227"/>
                    <a:pt x="538" y="3357"/>
                    <a:pt x="541" y="3498"/>
                  </a:cubicBezTo>
                  <a:cubicBezTo>
                    <a:pt x="546" y="3711"/>
                    <a:pt x="540" y="3755"/>
                    <a:pt x="501" y="3770"/>
                  </a:cubicBezTo>
                  <a:cubicBezTo>
                    <a:pt x="466" y="3782"/>
                    <a:pt x="463" y="3792"/>
                    <a:pt x="490" y="3808"/>
                  </a:cubicBezTo>
                  <a:cubicBezTo>
                    <a:pt x="515" y="3822"/>
                    <a:pt x="528" y="3914"/>
                    <a:pt x="530" y="4097"/>
                  </a:cubicBezTo>
                  <a:cubicBezTo>
                    <a:pt x="536" y="4546"/>
                    <a:pt x="539" y="4562"/>
                    <a:pt x="603" y="4578"/>
                  </a:cubicBezTo>
                  <a:cubicBezTo>
                    <a:pt x="635" y="4586"/>
                    <a:pt x="660" y="4603"/>
                    <a:pt x="657" y="4615"/>
                  </a:cubicBezTo>
                  <a:cubicBezTo>
                    <a:pt x="655" y="4628"/>
                    <a:pt x="655" y="4644"/>
                    <a:pt x="659" y="4652"/>
                  </a:cubicBezTo>
                  <a:cubicBezTo>
                    <a:pt x="685" y="4717"/>
                    <a:pt x="674" y="4767"/>
                    <a:pt x="625" y="4800"/>
                  </a:cubicBezTo>
                  <a:cubicBezTo>
                    <a:pt x="574" y="4834"/>
                    <a:pt x="567" y="4870"/>
                    <a:pt x="566" y="5107"/>
                  </a:cubicBezTo>
                  <a:cubicBezTo>
                    <a:pt x="565" y="5254"/>
                    <a:pt x="573" y="5524"/>
                    <a:pt x="584" y="5706"/>
                  </a:cubicBezTo>
                  <a:cubicBezTo>
                    <a:pt x="596" y="5917"/>
                    <a:pt x="592" y="6088"/>
                    <a:pt x="571" y="6179"/>
                  </a:cubicBezTo>
                  <a:cubicBezTo>
                    <a:pt x="548" y="6283"/>
                    <a:pt x="548" y="6330"/>
                    <a:pt x="571" y="6352"/>
                  </a:cubicBezTo>
                  <a:cubicBezTo>
                    <a:pt x="590" y="6370"/>
                    <a:pt x="602" y="6497"/>
                    <a:pt x="602" y="6671"/>
                  </a:cubicBezTo>
                  <a:cubicBezTo>
                    <a:pt x="602" y="6847"/>
                    <a:pt x="615" y="6972"/>
                    <a:pt x="634" y="6990"/>
                  </a:cubicBezTo>
                  <a:cubicBezTo>
                    <a:pt x="652" y="7007"/>
                    <a:pt x="658" y="7034"/>
                    <a:pt x="647" y="7049"/>
                  </a:cubicBezTo>
                  <a:cubicBezTo>
                    <a:pt x="604" y="7117"/>
                    <a:pt x="584" y="7972"/>
                    <a:pt x="618" y="8302"/>
                  </a:cubicBezTo>
                  <a:cubicBezTo>
                    <a:pt x="637" y="8486"/>
                    <a:pt x="590" y="8608"/>
                    <a:pt x="499" y="8608"/>
                  </a:cubicBezTo>
                  <a:cubicBezTo>
                    <a:pt x="472" y="8608"/>
                    <a:pt x="464" y="8620"/>
                    <a:pt x="470" y="8649"/>
                  </a:cubicBezTo>
                  <a:cubicBezTo>
                    <a:pt x="494" y="8647"/>
                    <a:pt x="538" y="8653"/>
                    <a:pt x="582" y="8664"/>
                  </a:cubicBezTo>
                  <a:cubicBezTo>
                    <a:pt x="638" y="8679"/>
                    <a:pt x="699" y="8688"/>
                    <a:pt x="718" y="8684"/>
                  </a:cubicBezTo>
                  <a:cubicBezTo>
                    <a:pt x="772" y="8672"/>
                    <a:pt x="785" y="8742"/>
                    <a:pt x="733" y="8761"/>
                  </a:cubicBezTo>
                  <a:cubicBezTo>
                    <a:pt x="699" y="8774"/>
                    <a:pt x="719" y="8793"/>
                    <a:pt x="810" y="8836"/>
                  </a:cubicBezTo>
                  <a:cubicBezTo>
                    <a:pt x="877" y="8867"/>
                    <a:pt x="1029" y="8981"/>
                    <a:pt x="1148" y="9088"/>
                  </a:cubicBezTo>
                  <a:cubicBezTo>
                    <a:pt x="1496" y="9404"/>
                    <a:pt x="1842" y="9536"/>
                    <a:pt x="2077" y="9443"/>
                  </a:cubicBezTo>
                  <a:cubicBezTo>
                    <a:pt x="2267" y="9368"/>
                    <a:pt x="2364" y="9393"/>
                    <a:pt x="2384" y="9522"/>
                  </a:cubicBezTo>
                  <a:cubicBezTo>
                    <a:pt x="2404" y="9648"/>
                    <a:pt x="2228" y="9780"/>
                    <a:pt x="2087" y="9744"/>
                  </a:cubicBezTo>
                  <a:cubicBezTo>
                    <a:pt x="1996" y="9722"/>
                    <a:pt x="1808" y="9754"/>
                    <a:pt x="1816" y="9791"/>
                  </a:cubicBezTo>
                  <a:cubicBezTo>
                    <a:pt x="1819" y="9809"/>
                    <a:pt x="1788" y="9820"/>
                    <a:pt x="1743" y="9817"/>
                  </a:cubicBezTo>
                  <a:cubicBezTo>
                    <a:pt x="1683" y="9813"/>
                    <a:pt x="1664" y="9824"/>
                    <a:pt x="1664" y="9863"/>
                  </a:cubicBezTo>
                  <a:cubicBezTo>
                    <a:pt x="1664" y="9892"/>
                    <a:pt x="1643" y="9926"/>
                    <a:pt x="1618" y="9939"/>
                  </a:cubicBezTo>
                  <a:cubicBezTo>
                    <a:pt x="1581" y="9959"/>
                    <a:pt x="1646" y="10033"/>
                    <a:pt x="1963" y="10329"/>
                  </a:cubicBezTo>
                  <a:cubicBezTo>
                    <a:pt x="2177" y="10531"/>
                    <a:pt x="2414" y="10729"/>
                    <a:pt x="2489" y="10771"/>
                  </a:cubicBezTo>
                  <a:cubicBezTo>
                    <a:pt x="2688" y="10884"/>
                    <a:pt x="2858" y="10867"/>
                    <a:pt x="3220" y="10697"/>
                  </a:cubicBezTo>
                  <a:cubicBezTo>
                    <a:pt x="3569" y="10534"/>
                    <a:pt x="3623" y="10471"/>
                    <a:pt x="3639" y="10206"/>
                  </a:cubicBezTo>
                  <a:cubicBezTo>
                    <a:pt x="3651" y="10003"/>
                    <a:pt x="3703" y="9890"/>
                    <a:pt x="3785" y="9890"/>
                  </a:cubicBezTo>
                  <a:cubicBezTo>
                    <a:pt x="3844" y="9890"/>
                    <a:pt x="3945" y="9987"/>
                    <a:pt x="3908" y="10009"/>
                  </a:cubicBezTo>
                  <a:cubicBezTo>
                    <a:pt x="3859" y="10038"/>
                    <a:pt x="3945" y="10554"/>
                    <a:pt x="4028" y="10725"/>
                  </a:cubicBezTo>
                  <a:cubicBezTo>
                    <a:pt x="4097" y="10867"/>
                    <a:pt x="4104" y="10907"/>
                    <a:pt x="4087" y="11056"/>
                  </a:cubicBezTo>
                  <a:cubicBezTo>
                    <a:pt x="4077" y="11150"/>
                    <a:pt x="4058" y="11233"/>
                    <a:pt x="4045" y="11240"/>
                  </a:cubicBezTo>
                  <a:cubicBezTo>
                    <a:pt x="4032" y="11248"/>
                    <a:pt x="4028" y="11280"/>
                    <a:pt x="4037" y="11311"/>
                  </a:cubicBezTo>
                  <a:cubicBezTo>
                    <a:pt x="4045" y="11342"/>
                    <a:pt x="4037" y="11395"/>
                    <a:pt x="4018" y="11428"/>
                  </a:cubicBezTo>
                  <a:cubicBezTo>
                    <a:pt x="3983" y="11490"/>
                    <a:pt x="3983" y="11491"/>
                    <a:pt x="4117" y="12309"/>
                  </a:cubicBezTo>
                  <a:cubicBezTo>
                    <a:pt x="4165" y="12603"/>
                    <a:pt x="4288" y="13021"/>
                    <a:pt x="4344" y="13081"/>
                  </a:cubicBezTo>
                  <a:cubicBezTo>
                    <a:pt x="4380" y="13121"/>
                    <a:pt x="4403" y="13211"/>
                    <a:pt x="4433" y="13435"/>
                  </a:cubicBezTo>
                  <a:cubicBezTo>
                    <a:pt x="4439" y="13487"/>
                    <a:pt x="4430" y="13546"/>
                    <a:pt x="4412" y="13567"/>
                  </a:cubicBezTo>
                  <a:cubicBezTo>
                    <a:pt x="4386" y="13596"/>
                    <a:pt x="4388" y="13602"/>
                    <a:pt x="4419" y="13596"/>
                  </a:cubicBezTo>
                  <a:cubicBezTo>
                    <a:pt x="4449" y="13589"/>
                    <a:pt x="4459" y="13627"/>
                    <a:pt x="4462" y="13751"/>
                  </a:cubicBezTo>
                  <a:cubicBezTo>
                    <a:pt x="4463" y="13865"/>
                    <a:pt x="4487" y="13961"/>
                    <a:pt x="4538" y="14065"/>
                  </a:cubicBezTo>
                  <a:cubicBezTo>
                    <a:pt x="4578" y="14147"/>
                    <a:pt x="4650" y="14295"/>
                    <a:pt x="4698" y="14392"/>
                  </a:cubicBezTo>
                  <a:cubicBezTo>
                    <a:pt x="4745" y="14490"/>
                    <a:pt x="4811" y="14628"/>
                    <a:pt x="4843" y="14699"/>
                  </a:cubicBezTo>
                  <a:cubicBezTo>
                    <a:pt x="4875" y="14770"/>
                    <a:pt x="4933" y="14868"/>
                    <a:pt x="4972" y="14917"/>
                  </a:cubicBezTo>
                  <a:cubicBezTo>
                    <a:pt x="5083" y="15058"/>
                    <a:pt x="5242" y="15460"/>
                    <a:pt x="5336" y="15838"/>
                  </a:cubicBezTo>
                  <a:cubicBezTo>
                    <a:pt x="5371" y="15981"/>
                    <a:pt x="5416" y="16134"/>
                    <a:pt x="5437" y="16179"/>
                  </a:cubicBezTo>
                  <a:cubicBezTo>
                    <a:pt x="5457" y="16224"/>
                    <a:pt x="5496" y="16326"/>
                    <a:pt x="5522" y="16405"/>
                  </a:cubicBezTo>
                  <a:cubicBezTo>
                    <a:pt x="5549" y="16484"/>
                    <a:pt x="5645" y="16657"/>
                    <a:pt x="5736" y="16787"/>
                  </a:cubicBezTo>
                  <a:cubicBezTo>
                    <a:pt x="5827" y="16918"/>
                    <a:pt x="5937" y="17089"/>
                    <a:pt x="5982" y="17167"/>
                  </a:cubicBezTo>
                  <a:cubicBezTo>
                    <a:pt x="6026" y="17245"/>
                    <a:pt x="6074" y="17306"/>
                    <a:pt x="6089" y="17303"/>
                  </a:cubicBezTo>
                  <a:cubicBezTo>
                    <a:pt x="6103" y="17300"/>
                    <a:pt x="6130" y="17319"/>
                    <a:pt x="6148" y="17345"/>
                  </a:cubicBezTo>
                  <a:cubicBezTo>
                    <a:pt x="6173" y="17382"/>
                    <a:pt x="6172" y="17407"/>
                    <a:pt x="6144" y="17450"/>
                  </a:cubicBezTo>
                  <a:cubicBezTo>
                    <a:pt x="6121" y="17485"/>
                    <a:pt x="6117" y="17519"/>
                    <a:pt x="6132" y="17539"/>
                  </a:cubicBezTo>
                  <a:cubicBezTo>
                    <a:pt x="6181" y="17599"/>
                    <a:pt x="6281" y="17902"/>
                    <a:pt x="6369" y="18252"/>
                  </a:cubicBezTo>
                  <a:cubicBezTo>
                    <a:pt x="6484" y="18710"/>
                    <a:pt x="6560" y="18855"/>
                    <a:pt x="6810" y="19102"/>
                  </a:cubicBezTo>
                  <a:cubicBezTo>
                    <a:pt x="7042" y="19331"/>
                    <a:pt x="7110" y="19350"/>
                    <a:pt x="7337" y="19245"/>
                  </a:cubicBezTo>
                  <a:cubicBezTo>
                    <a:pt x="7466" y="19186"/>
                    <a:pt x="7489" y="19153"/>
                    <a:pt x="7588" y="18886"/>
                  </a:cubicBezTo>
                  <a:cubicBezTo>
                    <a:pt x="7639" y="18748"/>
                    <a:pt x="7765" y="18643"/>
                    <a:pt x="7925" y="18606"/>
                  </a:cubicBezTo>
                  <a:cubicBezTo>
                    <a:pt x="7968" y="18596"/>
                    <a:pt x="8011" y="18577"/>
                    <a:pt x="8019" y="18564"/>
                  </a:cubicBezTo>
                  <a:cubicBezTo>
                    <a:pt x="8028" y="18551"/>
                    <a:pt x="8015" y="18547"/>
                    <a:pt x="7990" y="18556"/>
                  </a:cubicBezTo>
                  <a:cubicBezTo>
                    <a:pt x="7966" y="18565"/>
                    <a:pt x="7924" y="18565"/>
                    <a:pt x="7897" y="18555"/>
                  </a:cubicBezTo>
                  <a:cubicBezTo>
                    <a:pt x="7855" y="18539"/>
                    <a:pt x="7859" y="18528"/>
                    <a:pt x="7926" y="18469"/>
                  </a:cubicBezTo>
                  <a:cubicBezTo>
                    <a:pt x="7968" y="18431"/>
                    <a:pt x="8003" y="18377"/>
                    <a:pt x="8003" y="18349"/>
                  </a:cubicBezTo>
                  <a:cubicBezTo>
                    <a:pt x="8003" y="18280"/>
                    <a:pt x="8056" y="18251"/>
                    <a:pt x="8079" y="18308"/>
                  </a:cubicBezTo>
                  <a:cubicBezTo>
                    <a:pt x="8092" y="18341"/>
                    <a:pt x="8128" y="18298"/>
                    <a:pt x="8207" y="18155"/>
                  </a:cubicBezTo>
                  <a:cubicBezTo>
                    <a:pt x="8345" y="17906"/>
                    <a:pt x="8374" y="17879"/>
                    <a:pt x="8526" y="17857"/>
                  </a:cubicBezTo>
                  <a:lnTo>
                    <a:pt x="8648" y="17839"/>
                  </a:lnTo>
                  <a:lnTo>
                    <a:pt x="8570" y="17808"/>
                  </a:lnTo>
                  <a:cubicBezTo>
                    <a:pt x="8472" y="17769"/>
                    <a:pt x="8471" y="17754"/>
                    <a:pt x="8562" y="17721"/>
                  </a:cubicBezTo>
                  <a:cubicBezTo>
                    <a:pt x="8620" y="17700"/>
                    <a:pt x="8634" y="17676"/>
                    <a:pt x="8634" y="17601"/>
                  </a:cubicBezTo>
                  <a:cubicBezTo>
                    <a:pt x="8634" y="17548"/>
                    <a:pt x="8647" y="17498"/>
                    <a:pt x="8663" y="17489"/>
                  </a:cubicBezTo>
                  <a:cubicBezTo>
                    <a:pt x="8715" y="17459"/>
                    <a:pt x="8694" y="17304"/>
                    <a:pt x="8630" y="17239"/>
                  </a:cubicBezTo>
                  <a:cubicBezTo>
                    <a:pt x="8577" y="17185"/>
                    <a:pt x="8575" y="17174"/>
                    <a:pt x="8613" y="17160"/>
                  </a:cubicBezTo>
                  <a:cubicBezTo>
                    <a:pt x="8647" y="17148"/>
                    <a:pt x="8658" y="17106"/>
                    <a:pt x="8657" y="16999"/>
                  </a:cubicBezTo>
                  <a:cubicBezTo>
                    <a:pt x="8656" y="16885"/>
                    <a:pt x="8680" y="16802"/>
                    <a:pt x="8773" y="16613"/>
                  </a:cubicBezTo>
                  <a:cubicBezTo>
                    <a:pt x="8866" y="16420"/>
                    <a:pt x="8882" y="16367"/>
                    <a:pt x="8851" y="16350"/>
                  </a:cubicBezTo>
                  <a:cubicBezTo>
                    <a:pt x="8817" y="16332"/>
                    <a:pt x="8817" y="16317"/>
                    <a:pt x="8850" y="16254"/>
                  </a:cubicBezTo>
                  <a:cubicBezTo>
                    <a:pt x="8871" y="16213"/>
                    <a:pt x="8894" y="16083"/>
                    <a:pt x="8902" y="15965"/>
                  </a:cubicBezTo>
                  <a:cubicBezTo>
                    <a:pt x="8909" y="15848"/>
                    <a:pt x="8929" y="15738"/>
                    <a:pt x="8947" y="15721"/>
                  </a:cubicBezTo>
                  <a:cubicBezTo>
                    <a:pt x="8996" y="15674"/>
                    <a:pt x="8984" y="15600"/>
                    <a:pt x="8919" y="15542"/>
                  </a:cubicBezTo>
                  <a:cubicBezTo>
                    <a:pt x="8880" y="15507"/>
                    <a:pt x="8871" y="15483"/>
                    <a:pt x="8891" y="15471"/>
                  </a:cubicBezTo>
                  <a:cubicBezTo>
                    <a:pt x="8928" y="15449"/>
                    <a:pt x="8901" y="15107"/>
                    <a:pt x="8859" y="15057"/>
                  </a:cubicBezTo>
                  <a:cubicBezTo>
                    <a:pt x="8842" y="15037"/>
                    <a:pt x="8844" y="15018"/>
                    <a:pt x="8863" y="15006"/>
                  </a:cubicBezTo>
                  <a:cubicBezTo>
                    <a:pt x="8879" y="14997"/>
                    <a:pt x="8884" y="14974"/>
                    <a:pt x="8872" y="14956"/>
                  </a:cubicBezTo>
                  <a:cubicBezTo>
                    <a:pt x="8829" y="14890"/>
                    <a:pt x="8833" y="14661"/>
                    <a:pt x="8879" y="14510"/>
                  </a:cubicBezTo>
                  <a:cubicBezTo>
                    <a:pt x="8912" y="14401"/>
                    <a:pt x="8961" y="14321"/>
                    <a:pt x="9039" y="14247"/>
                  </a:cubicBezTo>
                  <a:cubicBezTo>
                    <a:pt x="9149" y="14142"/>
                    <a:pt x="9153" y="14141"/>
                    <a:pt x="9306" y="14159"/>
                  </a:cubicBezTo>
                  <a:lnTo>
                    <a:pt x="9461" y="14178"/>
                  </a:lnTo>
                  <a:lnTo>
                    <a:pt x="9541" y="14046"/>
                  </a:lnTo>
                  <a:cubicBezTo>
                    <a:pt x="9664" y="13840"/>
                    <a:pt x="9684" y="13826"/>
                    <a:pt x="9877" y="13805"/>
                  </a:cubicBezTo>
                  <a:cubicBezTo>
                    <a:pt x="10199" y="13770"/>
                    <a:pt x="10401" y="13616"/>
                    <a:pt x="10285" y="13494"/>
                  </a:cubicBezTo>
                  <a:cubicBezTo>
                    <a:pt x="10227" y="13433"/>
                    <a:pt x="10250" y="13361"/>
                    <a:pt x="10312" y="13410"/>
                  </a:cubicBezTo>
                  <a:cubicBezTo>
                    <a:pt x="10342" y="13433"/>
                    <a:pt x="10355" y="13426"/>
                    <a:pt x="10370" y="13377"/>
                  </a:cubicBezTo>
                  <a:cubicBezTo>
                    <a:pt x="10402" y="13279"/>
                    <a:pt x="10498" y="13195"/>
                    <a:pt x="10700" y="13090"/>
                  </a:cubicBezTo>
                  <a:cubicBezTo>
                    <a:pt x="10802" y="13036"/>
                    <a:pt x="10963" y="12923"/>
                    <a:pt x="11058" y="12837"/>
                  </a:cubicBezTo>
                  <a:cubicBezTo>
                    <a:pt x="11153" y="12751"/>
                    <a:pt x="11288" y="12643"/>
                    <a:pt x="11359" y="12598"/>
                  </a:cubicBezTo>
                  <a:cubicBezTo>
                    <a:pt x="11503" y="12505"/>
                    <a:pt x="11716" y="12301"/>
                    <a:pt x="11909" y="12070"/>
                  </a:cubicBezTo>
                  <a:cubicBezTo>
                    <a:pt x="12066" y="11882"/>
                    <a:pt x="12300" y="11682"/>
                    <a:pt x="12443" y="11613"/>
                  </a:cubicBezTo>
                  <a:cubicBezTo>
                    <a:pt x="12502" y="11584"/>
                    <a:pt x="12653" y="11523"/>
                    <a:pt x="12780" y="11476"/>
                  </a:cubicBezTo>
                  <a:cubicBezTo>
                    <a:pt x="13042" y="11380"/>
                    <a:pt x="13186" y="11258"/>
                    <a:pt x="13334" y="11006"/>
                  </a:cubicBezTo>
                  <a:cubicBezTo>
                    <a:pt x="13432" y="10839"/>
                    <a:pt x="13455" y="10750"/>
                    <a:pt x="13375" y="10843"/>
                  </a:cubicBezTo>
                  <a:cubicBezTo>
                    <a:pt x="13328" y="10898"/>
                    <a:pt x="13320" y="10899"/>
                    <a:pt x="13259" y="10858"/>
                  </a:cubicBezTo>
                  <a:cubicBezTo>
                    <a:pt x="13221" y="10832"/>
                    <a:pt x="13203" y="10801"/>
                    <a:pt x="13216" y="10782"/>
                  </a:cubicBezTo>
                  <a:cubicBezTo>
                    <a:pt x="13228" y="10764"/>
                    <a:pt x="13241" y="10695"/>
                    <a:pt x="13245" y="10627"/>
                  </a:cubicBezTo>
                  <a:cubicBezTo>
                    <a:pt x="13255" y="10490"/>
                    <a:pt x="13323" y="10393"/>
                    <a:pt x="13354" y="10471"/>
                  </a:cubicBezTo>
                  <a:cubicBezTo>
                    <a:pt x="13370" y="10509"/>
                    <a:pt x="13384" y="10504"/>
                    <a:pt x="13442" y="10438"/>
                  </a:cubicBezTo>
                  <a:cubicBezTo>
                    <a:pt x="13488" y="10387"/>
                    <a:pt x="13602" y="10327"/>
                    <a:pt x="13778" y="10262"/>
                  </a:cubicBezTo>
                  <a:cubicBezTo>
                    <a:pt x="14085" y="10149"/>
                    <a:pt x="14142" y="10143"/>
                    <a:pt x="14214" y="10218"/>
                  </a:cubicBezTo>
                  <a:cubicBezTo>
                    <a:pt x="14288" y="10296"/>
                    <a:pt x="14708" y="10296"/>
                    <a:pt x="14917" y="10218"/>
                  </a:cubicBezTo>
                  <a:cubicBezTo>
                    <a:pt x="14997" y="10188"/>
                    <a:pt x="15094" y="10163"/>
                    <a:pt x="15133" y="10163"/>
                  </a:cubicBezTo>
                  <a:cubicBezTo>
                    <a:pt x="15172" y="10163"/>
                    <a:pt x="15248" y="10140"/>
                    <a:pt x="15303" y="10112"/>
                  </a:cubicBezTo>
                  <a:cubicBezTo>
                    <a:pt x="15388" y="10069"/>
                    <a:pt x="15423" y="10066"/>
                    <a:pt x="15534" y="10090"/>
                  </a:cubicBezTo>
                  <a:cubicBezTo>
                    <a:pt x="15648" y="10115"/>
                    <a:pt x="15680" y="10111"/>
                    <a:pt x="15785" y="10059"/>
                  </a:cubicBezTo>
                  <a:cubicBezTo>
                    <a:pt x="15984" y="9960"/>
                    <a:pt x="16078" y="9901"/>
                    <a:pt x="16078" y="9874"/>
                  </a:cubicBezTo>
                  <a:cubicBezTo>
                    <a:pt x="16079" y="9831"/>
                    <a:pt x="16124" y="9780"/>
                    <a:pt x="16149" y="9795"/>
                  </a:cubicBezTo>
                  <a:cubicBezTo>
                    <a:pt x="16162" y="9802"/>
                    <a:pt x="16167" y="9785"/>
                    <a:pt x="16158" y="9755"/>
                  </a:cubicBezTo>
                  <a:cubicBezTo>
                    <a:pt x="16140" y="9689"/>
                    <a:pt x="16291" y="9535"/>
                    <a:pt x="16374" y="9535"/>
                  </a:cubicBezTo>
                  <a:cubicBezTo>
                    <a:pt x="16436" y="9535"/>
                    <a:pt x="16621" y="9716"/>
                    <a:pt x="16651" y="9805"/>
                  </a:cubicBezTo>
                  <a:cubicBezTo>
                    <a:pt x="16661" y="9837"/>
                    <a:pt x="16685" y="9859"/>
                    <a:pt x="16704" y="9856"/>
                  </a:cubicBezTo>
                  <a:cubicBezTo>
                    <a:pt x="16727" y="9852"/>
                    <a:pt x="16738" y="9899"/>
                    <a:pt x="16738" y="10003"/>
                  </a:cubicBezTo>
                  <a:cubicBezTo>
                    <a:pt x="16738" y="10114"/>
                    <a:pt x="16752" y="10172"/>
                    <a:pt x="16791" y="10213"/>
                  </a:cubicBezTo>
                  <a:cubicBezTo>
                    <a:pt x="16845" y="10270"/>
                    <a:pt x="16837" y="10373"/>
                    <a:pt x="16781" y="10341"/>
                  </a:cubicBezTo>
                  <a:cubicBezTo>
                    <a:pt x="16765" y="10331"/>
                    <a:pt x="16760" y="10341"/>
                    <a:pt x="16768" y="10363"/>
                  </a:cubicBezTo>
                  <a:cubicBezTo>
                    <a:pt x="16778" y="10386"/>
                    <a:pt x="16821" y="10400"/>
                    <a:pt x="16875" y="10399"/>
                  </a:cubicBezTo>
                  <a:cubicBezTo>
                    <a:pt x="16960" y="10396"/>
                    <a:pt x="16967" y="10403"/>
                    <a:pt x="16987" y="10512"/>
                  </a:cubicBezTo>
                  <a:cubicBezTo>
                    <a:pt x="16998" y="10576"/>
                    <a:pt x="17015" y="10640"/>
                    <a:pt x="17025" y="10655"/>
                  </a:cubicBezTo>
                  <a:cubicBezTo>
                    <a:pt x="17063" y="10713"/>
                    <a:pt x="17004" y="10739"/>
                    <a:pt x="16946" y="10690"/>
                  </a:cubicBezTo>
                  <a:cubicBezTo>
                    <a:pt x="16888" y="10642"/>
                    <a:pt x="16888" y="10642"/>
                    <a:pt x="16922" y="10703"/>
                  </a:cubicBezTo>
                  <a:cubicBezTo>
                    <a:pt x="16972" y="10794"/>
                    <a:pt x="17425" y="11359"/>
                    <a:pt x="17404" y="11305"/>
                  </a:cubicBezTo>
                  <a:cubicBezTo>
                    <a:pt x="17384" y="11252"/>
                    <a:pt x="17507" y="11131"/>
                    <a:pt x="17554" y="11158"/>
                  </a:cubicBezTo>
                  <a:cubicBezTo>
                    <a:pt x="17571" y="11168"/>
                    <a:pt x="17578" y="11187"/>
                    <a:pt x="17570" y="11200"/>
                  </a:cubicBezTo>
                  <a:cubicBezTo>
                    <a:pt x="17561" y="11213"/>
                    <a:pt x="17581" y="11227"/>
                    <a:pt x="17613" y="11232"/>
                  </a:cubicBezTo>
                  <a:cubicBezTo>
                    <a:pt x="17692" y="11244"/>
                    <a:pt x="17690" y="11292"/>
                    <a:pt x="17610" y="11310"/>
                  </a:cubicBezTo>
                  <a:cubicBezTo>
                    <a:pt x="17549" y="11324"/>
                    <a:pt x="17549" y="11325"/>
                    <a:pt x="17625" y="11358"/>
                  </a:cubicBezTo>
                  <a:cubicBezTo>
                    <a:pt x="17668" y="11376"/>
                    <a:pt x="17715" y="11385"/>
                    <a:pt x="17731" y="11376"/>
                  </a:cubicBezTo>
                  <a:cubicBezTo>
                    <a:pt x="17746" y="11367"/>
                    <a:pt x="17774" y="11371"/>
                    <a:pt x="17793" y="11386"/>
                  </a:cubicBezTo>
                  <a:cubicBezTo>
                    <a:pt x="17812" y="11401"/>
                    <a:pt x="17834" y="11414"/>
                    <a:pt x="17842" y="11414"/>
                  </a:cubicBezTo>
                  <a:cubicBezTo>
                    <a:pt x="17900" y="11416"/>
                    <a:pt x="18014" y="11478"/>
                    <a:pt x="18000" y="11500"/>
                  </a:cubicBezTo>
                  <a:cubicBezTo>
                    <a:pt x="17990" y="11515"/>
                    <a:pt x="17995" y="11548"/>
                    <a:pt x="18010" y="11573"/>
                  </a:cubicBezTo>
                  <a:cubicBezTo>
                    <a:pt x="18028" y="11605"/>
                    <a:pt x="18024" y="11638"/>
                    <a:pt x="17996" y="11679"/>
                  </a:cubicBezTo>
                  <a:cubicBezTo>
                    <a:pt x="17959" y="11733"/>
                    <a:pt x="17960" y="11740"/>
                    <a:pt x="18011" y="11753"/>
                  </a:cubicBezTo>
                  <a:cubicBezTo>
                    <a:pt x="18046" y="11762"/>
                    <a:pt x="18065" y="11786"/>
                    <a:pt x="18059" y="11818"/>
                  </a:cubicBezTo>
                  <a:cubicBezTo>
                    <a:pt x="18051" y="11870"/>
                    <a:pt x="17985" y="11879"/>
                    <a:pt x="17892" y="11842"/>
                  </a:cubicBezTo>
                  <a:cubicBezTo>
                    <a:pt x="17858" y="11828"/>
                    <a:pt x="17842" y="11834"/>
                    <a:pt x="17842" y="11862"/>
                  </a:cubicBezTo>
                  <a:cubicBezTo>
                    <a:pt x="17842" y="11927"/>
                    <a:pt x="17952" y="12041"/>
                    <a:pt x="18087" y="12116"/>
                  </a:cubicBezTo>
                  <a:cubicBezTo>
                    <a:pt x="18220" y="12190"/>
                    <a:pt x="18301" y="12293"/>
                    <a:pt x="18358" y="12462"/>
                  </a:cubicBezTo>
                  <a:cubicBezTo>
                    <a:pt x="18382" y="12533"/>
                    <a:pt x="18407" y="12563"/>
                    <a:pt x="18440" y="12558"/>
                  </a:cubicBezTo>
                  <a:cubicBezTo>
                    <a:pt x="18477" y="12552"/>
                    <a:pt x="18491" y="12580"/>
                    <a:pt x="18503" y="12682"/>
                  </a:cubicBezTo>
                  <a:cubicBezTo>
                    <a:pt x="18512" y="12754"/>
                    <a:pt x="18508" y="12820"/>
                    <a:pt x="18495" y="12828"/>
                  </a:cubicBezTo>
                  <a:cubicBezTo>
                    <a:pt x="18481" y="12836"/>
                    <a:pt x="18490" y="12857"/>
                    <a:pt x="18515" y="12874"/>
                  </a:cubicBezTo>
                  <a:cubicBezTo>
                    <a:pt x="18559" y="12905"/>
                    <a:pt x="18566" y="13088"/>
                    <a:pt x="18526" y="13151"/>
                  </a:cubicBezTo>
                  <a:cubicBezTo>
                    <a:pt x="18502" y="13188"/>
                    <a:pt x="18416" y="13513"/>
                    <a:pt x="18416" y="13567"/>
                  </a:cubicBezTo>
                  <a:cubicBezTo>
                    <a:pt x="18416" y="13591"/>
                    <a:pt x="18398" y="13630"/>
                    <a:pt x="18377" y="13653"/>
                  </a:cubicBezTo>
                  <a:cubicBezTo>
                    <a:pt x="18355" y="13677"/>
                    <a:pt x="18329" y="13749"/>
                    <a:pt x="18319" y="13814"/>
                  </a:cubicBezTo>
                  <a:cubicBezTo>
                    <a:pt x="18302" y="13919"/>
                    <a:pt x="18306" y="13931"/>
                    <a:pt x="18351" y="13917"/>
                  </a:cubicBezTo>
                  <a:cubicBezTo>
                    <a:pt x="18379" y="13909"/>
                    <a:pt x="18434" y="13926"/>
                    <a:pt x="18473" y="13955"/>
                  </a:cubicBezTo>
                  <a:lnTo>
                    <a:pt x="18545" y="14007"/>
                  </a:lnTo>
                  <a:lnTo>
                    <a:pt x="18478" y="14031"/>
                  </a:lnTo>
                  <a:lnTo>
                    <a:pt x="18411" y="14054"/>
                  </a:lnTo>
                  <a:lnTo>
                    <a:pt x="18492" y="14090"/>
                  </a:lnTo>
                  <a:cubicBezTo>
                    <a:pt x="18537" y="14109"/>
                    <a:pt x="18653" y="14136"/>
                    <a:pt x="18750" y="14149"/>
                  </a:cubicBezTo>
                  <a:cubicBezTo>
                    <a:pt x="18963" y="14178"/>
                    <a:pt x="19080" y="14134"/>
                    <a:pt x="19167" y="13993"/>
                  </a:cubicBezTo>
                  <a:cubicBezTo>
                    <a:pt x="19199" y="13943"/>
                    <a:pt x="19236" y="13908"/>
                    <a:pt x="19250" y="13916"/>
                  </a:cubicBezTo>
                  <a:cubicBezTo>
                    <a:pt x="19264" y="13925"/>
                    <a:pt x="19337" y="13897"/>
                    <a:pt x="19412" y="13857"/>
                  </a:cubicBezTo>
                  <a:cubicBezTo>
                    <a:pt x="19626" y="13740"/>
                    <a:pt x="19623" y="13745"/>
                    <a:pt x="19574" y="13647"/>
                  </a:cubicBezTo>
                  <a:cubicBezTo>
                    <a:pt x="19540" y="13579"/>
                    <a:pt x="19538" y="13542"/>
                    <a:pt x="19562" y="13483"/>
                  </a:cubicBezTo>
                  <a:cubicBezTo>
                    <a:pt x="19600" y="13386"/>
                    <a:pt x="19664" y="13402"/>
                    <a:pt x="19664" y="13508"/>
                  </a:cubicBezTo>
                  <a:cubicBezTo>
                    <a:pt x="19664" y="13581"/>
                    <a:pt x="19672" y="13587"/>
                    <a:pt x="19770" y="13588"/>
                  </a:cubicBezTo>
                  <a:cubicBezTo>
                    <a:pt x="19829" y="13588"/>
                    <a:pt x="19870" y="13584"/>
                    <a:pt x="19864" y="13578"/>
                  </a:cubicBezTo>
                  <a:cubicBezTo>
                    <a:pt x="19857" y="13572"/>
                    <a:pt x="19881" y="13528"/>
                    <a:pt x="19916" y="13482"/>
                  </a:cubicBezTo>
                  <a:cubicBezTo>
                    <a:pt x="19983" y="13392"/>
                    <a:pt x="19984" y="13388"/>
                    <a:pt x="19990" y="13300"/>
                  </a:cubicBezTo>
                  <a:cubicBezTo>
                    <a:pt x="20000" y="13142"/>
                    <a:pt x="20187" y="13249"/>
                    <a:pt x="20271" y="13462"/>
                  </a:cubicBezTo>
                  <a:cubicBezTo>
                    <a:pt x="20298" y="13531"/>
                    <a:pt x="20346" y="13629"/>
                    <a:pt x="20377" y="13679"/>
                  </a:cubicBezTo>
                  <a:lnTo>
                    <a:pt x="20433" y="13771"/>
                  </a:lnTo>
                  <a:lnTo>
                    <a:pt x="20482" y="13710"/>
                  </a:lnTo>
                  <a:cubicBezTo>
                    <a:pt x="20509" y="13676"/>
                    <a:pt x="20537" y="13659"/>
                    <a:pt x="20546" y="13672"/>
                  </a:cubicBezTo>
                  <a:cubicBezTo>
                    <a:pt x="20548" y="13676"/>
                    <a:pt x="20550" y="13684"/>
                    <a:pt x="20552" y="13692"/>
                  </a:cubicBezTo>
                  <a:cubicBezTo>
                    <a:pt x="20555" y="13685"/>
                    <a:pt x="20560" y="13678"/>
                    <a:pt x="20568" y="13669"/>
                  </a:cubicBezTo>
                  <a:cubicBezTo>
                    <a:pt x="20594" y="13639"/>
                    <a:pt x="20594" y="13618"/>
                    <a:pt x="20571" y="13591"/>
                  </a:cubicBezTo>
                  <a:cubicBezTo>
                    <a:pt x="20533" y="13548"/>
                    <a:pt x="20557" y="13519"/>
                    <a:pt x="20631" y="13519"/>
                  </a:cubicBezTo>
                  <a:cubicBezTo>
                    <a:pt x="20670" y="13519"/>
                    <a:pt x="20681" y="13505"/>
                    <a:pt x="20670" y="13471"/>
                  </a:cubicBezTo>
                  <a:cubicBezTo>
                    <a:pt x="20661" y="13445"/>
                    <a:pt x="20673" y="13388"/>
                    <a:pt x="20697" y="13345"/>
                  </a:cubicBezTo>
                  <a:cubicBezTo>
                    <a:pt x="20720" y="13302"/>
                    <a:pt x="20740" y="13240"/>
                    <a:pt x="20740" y="13207"/>
                  </a:cubicBezTo>
                  <a:cubicBezTo>
                    <a:pt x="20740" y="13119"/>
                    <a:pt x="20770" y="13103"/>
                    <a:pt x="20834" y="13158"/>
                  </a:cubicBezTo>
                  <a:cubicBezTo>
                    <a:pt x="20890" y="13205"/>
                    <a:pt x="20890" y="13205"/>
                    <a:pt x="20841" y="13110"/>
                  </a:cubicBezTo>
                  <a:cubicBezTo>
                    <a:pt x="20813" y="13057"/>
                    <a:pt x="20751" y="12975"/>
                    <a:pt x="20703" y="12927"/>
                  </a:cubicBezTo>
                  <a:cubicBezTo>
                    <a:pt x="20638" y="12861"/>
                    <a:pt x="20614" y="12811"/>
                    <a:pt x="20610" y="12723"/>
                  </a:cubicBezTo>
                  <a:cubicBezTo>
                    <a:pt x="20606" y="12658"/>
                    <a:pt x="20583" y="12561"/>
                    <a:pt x="20558" y="12506"/>
                  </a:cubicBezTo>
                  <a:cubicBezTo>
                    <a:pt x="20514" y="12411"/>
                    <a:pt x="20515" y="12403"/>
                    <a:pt x="20571" y="12335"/>
                  </a:cubicBezTo>
                  <a:cubicBezTo>
                    <a:pt x="20615" y="12281"/>
                    <a:pt x="20628" y="12231"/>
                    <a:pt x="20622" y="12134"/>
                  </a:cubicBezTo>
                  <a:cubicBezTo>
                    <a:pt x="20615" y="12009"/>
                    <a:pt x="20628" y="11948"/>
                    <a:pt x="20684" y="11849"/>
                  </a:cubicBezTo>
                  <a:cubicBezTo>
                    <a:pt x="20699" y="11823"/>
                    <a:pt x="20711" y="11765"/>
                    <a:pt x="20711" y="11720"/>
                  </a:cubicBezTo>
                  <a:cubicBezTo>
                    <a:pt x="20711" y="11676"/>
                    <a:pt x="20725" y="11632"/>
                    <a:pt x="20741" y="11622"/>
                  </a:cubicBezTo>
                  <a:cubicBezTo>
                    <a:pt x="20758" y="11612"/>
                    <a:pt x="20784" y="11575"/>
                    <a:pt x="20798" y="11538"/>
                  </a:cubicBezTo>
                  <a:cubicBezTo>
                    <a:pt x="20813" y="11502"/>
                    <a:pt x="20834" y="11474"/>
                    <a:pt x="20846" y="11477"/>
                  </a:cubicBezTo>
                  <a:cubicBezTo>
                    <a:pt x="20851" y="11478"/>
                    <a:pt x="20859" y="11477"/>
                    <a:pt x="20869" y="11475"/>
                  </a:cubicBezTo>
                  <a:cubicBezTo>
                    <a:pt x="20853" y="11464"/>
                    <a:pt x="20832" y="11453"/>
                    <a:pt x="20805" y="11443"/>
                  </a:cubicBezTo>
                  <a:cubicBezTo>
                    <a:pt x="20748" y="11423"/>
                    <a:pt x="20740" y="11409"/>
                    <a:pt x="20766" y="11380"/>
                  </a:cubicBezTo>
                  <a:cubicBezTo>
                    <a:pt x="20784" y="11359"/>
                    <a:pt x="20796" y="11332"/>
                    <a:pt x="20793" y="11319"/>
                  </a:cubicBezTo>
                  <a:cubicBezTo>
                    <a:pt x="20790" y="11306"/>
                    <a:pt x="20798" y="11261"/>
                    <a:pt x="20810" y="11219"/>
                  </a:cubicBezTo>
                  <a:cubicBezTo>
                    <a:pt x="20824" y="11170"/>
                    <a:pt x="20821" y="11130"/>
                    <a:pt x="20801" y="11112"/>
                  </a:cubicBezTo>
                  <a:cubicBezTo>
                    <a:pt x="20782" y="11093"/>
                    <a:pt x="20780" y="11070"/>
                    <a:pt x="20795" y="11052"/>
                  </a:cubicBezTo>
                  <a:cubicBezTo>
                    <a:pt x="20810" y="11035"/>
                    <a:pt x="20810" y="10932"/>
                    <a:pt x="20795" y="10804"/>
                  </a:cubicBezTo>
                  <a:cubicBezTo>
                    <a:pt x="20780" y="10674"/>
                    <a:pt x="20780" y="10524"/>
                    <a:pt x="20795" y="10431"/>
                  </a:cubicBezTo>
                  <a:cubicBezTo>
                    <a:pt x="20824" y="10262"/>
                    <a:pt x="20804" y="9980"/>
                    <a:pt x="20762" y="9955"/>
                  </a:cubicBezTo>
                  <a:cubicBezTo>
                    <a:pt x="20748" y="9946"/>
                    <a:pt x="20758" y="9916"/>
                    <a:pt x="20786" y="9887"/>
                  </a:cubicBezTo>
                  <a:cubicBezTo>
                    <a:pt x="20832" y="9838"/>
                    <a:pt x="20833" y="9831"/>
                    <a:pt x="20789" y="9789"/>
                  </a:cubicBezTo>
                  <a:cubicBezTo>
                    <a:pt x="20746" y="9748"/>
                    <a:pt x="20747" y="9739"/>
                    <a:pt x="20802" y="9666"/>
                  </a:cubicBezTo>
                  <a:cubicBezTo>
                    <a:pt x="20846" y="9606"/>
                    <a:pt x="20854" y="9572"/>
                    <a:pt x="20834" y="9530"/>
                  </a:cubicBezTo>
                  <a:cubicBezTo>
                    <a:pt x="20809" y="9475"/>
                    <a:pt x="20805" y="9476"/>
                    <a:pt x="20700" y="9563"/>
                  </a:cubicBezTo>
                  <a:cubicBezTo>
                    <a:pt x="20620" y="9631"/>
                    <a:pt x="20585" y="9645"/>
                    <a:pt x="20560" y="9622"/>
                  </a:cubicBezTo>
                  <a:cubicBezTo>
                    <a:pt x="20517" y="9581"/>
                    <a:pt x="20696" y="9399"/>
                    <a:pt x="20779" y="9399"/>
                  </a:cubicBezTo>
                  <a:cubicBezTo>
                    <a:pt x="20836" y="9399"/>
                    <a:pt x="20836" y="9399"/>
                    <a:pt x="20781" y="9359"/>
                  </a:cubicBezTo>
                  <a:cubicBezTo>
                    <a:pt x="20727" y="9319"/>
                    <a:pt x="20727" y="9317"/>
                    <a:pt x="20797" y="9264"/>
                  </a:cubicBezTo>
                  <a:lnTo>
                    <a:pt x="20869" y="9209"/>
                  </a:lnTo>
                  <a:lnTo>
                    <a:pt x="20795" y="9209"/>
                  </a:lnTo>
                  <a:cubicBezTo>
                    <a:pt x="20683" y="9208"/>
                    <a:pt x="20676" y="9181"/>
                    <a:pt x="20767" y="9100"/>
                  </a:cubicBezTo>
                  <a:cubicBezTo>
                    <a:pt x="20835" y="9040"/>
                    <a:pt x="20850" y="9005"/>
                    <a:pt x="20850" y="8900"/>
                  </a:cubicBezTo>
                  <a:cubicBezTo>
                    <a:pt x="20850" y="8831"/>
                    <a:pt x="20858" y="8761"/>
                    <a:pt x="20868" y="8745"/>
                  </a:cubicBezTo>
                  <a:cubicBezTo>
                    <a:pt x="20878" y="8729"/>
                    <a:pt x="20870" y="8719"/>
                    <a:pt x="20849" y="8724"/>
                  </a:cubicBezTo>
                  <a:cubicBezTo>
                    <a:pt x="20798" y="8734"/>
                    <a:pt x="20809" y="8629"/>
                    <a:pt x="20863" y="8596"/>
                  </a:cubicBezTo>
                  <a:cubicBezTo>
                    <a:pt x="20899" y="8575"/>
                    <a:pt x="20895" y="8563"/>
                    <a:pt x="20844" y="8523"/>
                  </a:cubicBezTo>
                  <a:cubicBezTo>
                    <a:pt x="20790" y="8481"/>
                    <a:pt x="20787" y="8468"/>
                    <a:pt x="20819" y="8417"/>
                  </a:cubicBezTo>
                  <a:cubicBezTo>
                    <a:pt x="20840" y="8385"/>
                    <a:pt x="20850" y="8338"/>
                    <a:pt x="20842" y="8313"/>
                  </a:cubicBezTo>
                  <a:cubicBezTo>
                    <a:pt x="20834" y="8288"/>
                    <a:pt x="20838" y="8249"/>
                    <a:pt x="20853" y="8227"/>
                  </a:cubicBezTo>
                  <a:cubicBezTo>
                    <a:pt x="20870" y="8202"/>
                    <a:pt x="20866" y="8178"/>
                    <a:pt x="20841" y="8159"/>
                  </a:cubicBezTo>
                  <a:cubicBezTo>
                    <a:pt x="20813" y="8138"/>
                    <a:pt x="20810" y="8092"/>
                    <a:pt x="20827" y="7980"/>
                  </a:cubicBezTo>
                  <a:cubicBezTo>
                    <a:pt x="20862" y="7743"/>
                    <a:pt x="20886" y="7642"/>
                    <a:pt x="20914" y="7610"/>
                  </a:cubicBezTo>
                  <a:cubicBezTo>
                    <a:pt x="20942" y="7577"/>
                    <a:pt x="20848" y="7476"/>
                    <a:pt x="20818" y="7506"/>
                  </a:cubicBezTo>
                  <a:cubicBezTo>
                    <a:pt x="20808" y="7515"/>
                    <a:pt x="20786" y="7514"/>
                    <a:pt x="20768" y="7503"/>
                  </a:cubicBezTo>
                  <a:cubicBezTo>
                    <a:pt x="20745" y="7490"/>
                    <a:pt x="20747" y="7472"/>
                    <a:pt x="20776" y="7439"/>
                  </a:cubicBezTo>
                  <a:cubicBezTo>
                    <a:pt x="20798" y="7414"/>
                    <a:pt x="20829" y="7357"/>
                    <a:pt x="20846" y="7312"/>
                  </a:cubicBezTo>
                  <a:cubicBezTo>
                    <a:pt x="20887" y="7198"/>
                    <a:pt x="20893" y="6926"/>
                    <a:pt x="20854" y="6903"/>
                  </a:cubicBezTo>
                  <a:cubicBezTo>
                    <a:pt x="20832" y="6890"/>
                    <a:pt x="20832" y="6873"/>
                    <a:pt x="20856" y="6846"/>
                  </a:cubicBezTo>
                  <a:cubicBezTo>
                    <a:pt x="20882" y="6816"/>
                    <a:pt x="20882" y="6798"/>
                    <a:pt x="20856" y="6768"/>
                  </a:cubicBezTo>
                  <a:cubicBezTo>
                    <a:pt x="20829" y="6738"/>
                    <a:pt x="20829" y="6715"/>
                    <a:pt x="20856" y="6668"/>
                  </a:cubicBezTo>
                  <a:cubicBezTo>
                    <a:pt x="20878" y="6628"/>
                    <a:pt x="20884" y="6549"/>
                    <a:pt x="20872" y="6436"/>
                  </a:cubicBezTo>
                  <a:cubicBezTo>
                    <a:pt x="20857" y="6298"/>
                    <a:pt x="20862" y="6260"/>
                    <a:pt x="20897" y="6241"/>
                  </a:cubicBezTo>
                  <a:cubicBezTo>
                    <a:pt x="20933" y="6222"/>
                    <a:pt x="20936" y="6194"/>
                    <a:pt x="20914" y="6083"/>
                  </a:cubicBezTo>
                  <a:cubicBezTo>
                    <a:pt x="20900" y="6009"/>
                    <a:pt x="20887" y="5877"/>
                    <a:pt x="20886" y="5790"/>
                  </a:cubicBezTo>
                  <a:cubicBezTo>
                    <a:pt x="20886" y="5703"/>
                    <a:pt x="20877" y="5591"/>
                    <a:pt x="20867" y="5540"/>
                  </a:cubicBezTo>
                  <a:cubicBezTo>
                    <a:pt x="20856" y="5484"/>
                    <a:pt x="20862" y="5442"/>
                    <a:pt x="20882" y="5430"/>
                  </a:cubicBezTo>
                  <a:cubicBezTo>
                    <a:pt x="20904" y="5417"/>
                    <a:pt x="20905" y="5401"/>
                    <a:pt x="20885" y="5377"/>
                  </a:cubicBezTo>
                  <a:cubicBezTo>
                    <a:pt x="20868" y="5358"/>
                    <a:pt x="20855" y="5295"/>
                    <a:pt x="20856" y="5236"/>
                  </a:cubicBezTo>
                  <a:cubicBezTo>
                    <a:pt x="20857" y="5116"/>
                    <a:pt x="20857" y="5038"/>
                    <a:pt x="20856" y="4892"/>
                  </a:cubicBezTo>
                  <a:cubicBezTo>
                    <a:pt x="20856" y="4836"/>
                    <a:pt x="20868" y="4783"/>
                    <a:pt x="20884" y="4774"/>
                  </a:cubicBezTo>
                  <a:cubicBezTo>
                    <a:pt x="20900" y="4765"/>
                    <a:pt x="20903" y="4743"/>
                    <a:pt x="20891" y="4725"/>
                  </a:cubicBezTo>
                  <a:cubicBezTo>
                    <a:pt x="20861" y="4681"/>
                    <a:pt x="20854" y="4028"/>
                    <a:pt x="20882" y="4011"/>
                  </a:cubicBezTo>
                  <a:cubicBezTo>
                    <a:pt x="20895" y="4004"/>
                    <a:pt x="20896" y="3951"/>
                    <a:pt x="20883" y="3895"/>
                  </a:cubicBezTo>
                  <a:cubicBezTo>
                    <a:pt x="20855" y="3763"/>
                    <a:pt x="20862" y="3176"/>
                    <a:pt x="20892" y="3130"/>
                  </a:cubicBezTo>
                  <a:cubicBezTo>
                    <a:pt x="20905" y="3111"/>
                    <a:pt x="20902" y="3056"/>
                    <a:pt x="20886" y="3008"/>
                  </a:cubicBezTo>
                  <a:cubicBezTo>
                    <a:pt x="20869" y="2959"/>
                    <a:pt x="20856" y="2772"/>
                    <a:pt x="20856" y="2592"/>
                  </a:cubicBezTo>
                  <a:cubicBezTo>
                    <a:pt x="20856" y="2063"/>
                    <a:pt x="20837" y="1703"/>
                    <a:pt x="20799" y="1531"/>
                  </a:cubicBezTo>
                  <a:cubicBezTo>
                    <a:pt x="20774" y="1418"/>
                    <a:pt x="20772" y="1336"/>
                    <a:pt x="20791" y="1258"/>
                  </a:cubicBezTo>
                  <a:cubicBezTo>
                    <a:pt x="20806" y="1196"/>
                    <a:pt x="20820" y="1128"/>
                    <a:pt x="20821" y="1105"/>
                  </a:cubicBezTo>
                  <a:cubicBezTo>
                    <a:pt x="20825" y="1042"/>
                    <a:pt x="20850" y="873"/>
                    <a:pt x="20856" y="873"/>
                  </a:cubicBezTo>
                  <a:cubicBezTo>
                    <a:pt x="20866" y="873"/>
                    <a:pt x="20892" y="487"/>
                    <a:pt x="20893" y="304"/>
                  </a:cubicBezTo>
                  <a:cubicBezTo>
                    <a:pt x="20895" y="27"/>
                    <a:pt x="20923" y="36"/>
                    <a:pt x="20080" y="43"/>
                  </a:cubicBezTo>
                  <a:cubicBezTo>
                    <a:pt x="19693" y="46"/>
                    <a:pt x="18850" y="40"/>
                    <a:pt x="18207" y="28"/>
                  </a:cubicBezTo>
                  <a:cubicBezTo>
                    <a:pt x="17446" y="15"/>
                    <a:pt x="17025" y="18"/>
                    <a:pt x="17002" y="36"/>
                  </a:cubicBezTo>
                  <a:cubicBezTo>
                    <a:pt x="16983" y="51"/>
                    <a:pt x="16909" y="59"/>
                    <a:pt x="16838" y="54"/>
                  </a:cubicBezTo>
                  <a:cubicBezTo>
                    <a:pt x="16556" y="36"/>
                    <a:pt x="16066" y="36"/>
                    <a:pt x="16034" y="55"/>
                  </a:cubicBezTo>
                  <a:cubicBezTo>
                    <a:pt x="16016" y="66"/>
                    <a:pt x="15850" y="72"/>
                    <a:pt x="15666" y="68"/>
                  </a:cubicBezTo>
                  <a:cubicBezTo>
                    <a:pt x="15482" y="65"/>
                    <a:pt x="15248" y="65"/>
                    <a:pt x="15146" y="69"/>
                  </a:cubicBezTo>
                  <a:cubicBezTo>
                    <a:pt x="15043" y="73"/>
                    <a:pt x="14882" y="74"/>
                    <a:pt x="14787" y="73"/>
                  </a:cubicBezTo>
                  <a:cubicBezTo>
                    <a:pt x="14357" y="67"/>
                    <a:pt x="14128" y="66"/>
                    <a:pt x="14128" y="70"/>
                  </a:cubicBezTo>
                  <a:cubicBezTo>
                    <a:pt x="14128" y="85"/>
                    <a:pt x="13619" y="81"/>
                    <a:pt x="13610" y="66"/>
                  </a:cubicBezTo>
                  <a:cubicBezTo>
                    <a:pt x="13603" y="56"/>
                    <a:pt x="13556" y="56"/>
                    <a:pt x="13504" y="66"/>
                  </a:cubicBezTo>
                  <a:cubicBezTo>
                    <a:pt x="13453" y="76"/>
                    <a:pt x="13351" y="76"/>
                    <a:pt x="13279" y="65"/>
                  </a:cubicBezTo>
                  <a:cubicBezTo>
                    <a:pt x="13206" y="54"/>
                    <a:pt x="13038" y="57"/>
                    <a:pt x="12906" y="71"/>
                  </a:cubicBezTo>
                  <a:cubicBezTo>
                    <a:pt x="12773" y="84"/>
                    <a:pt x="12632" y="93"/>
                    <a:pt x="12593" y="90"/>
                  </a:cubicBezTo>
                  <a:cubicBezTo>
                    <a:pt x="12419" y="77"/>
                    <a:pt x="12107" y="85"/>
                    <a:pt x="11967" y="107"/>
                  </a:cubicBezTo>
                  <a:cubicBezTo>
                    <a:pt x="11824" y="129"/>
                    <a:pt x="11814" y="127"/>
                    <a:pt x="11798" y="70"/>
                  </a:cubicBezTo>
                  <a:cubicBezTo>
                    <a:pt x="11783" y="16"/>
                    <a:pt x="11768" y="11"/>
                    <a:pt x="11649" y="24"/>
                  </a:cubicBezTo>
                  <a:cubicBezTo>
                    <a:pt x="11577" y="33"/>
                    <a:pt x="11343" y="47"/>
                    <a:pt x="11130" y="57"/>
                  </a:cubicBezTo>
                  <a:cubicBezTo>
                    <a:pt x="10917" y="66"/>
                    <a:pt x="10691" y="77"/>
                    <a:pt x="10628" y="80"/>
                  </a:cubicBezTo>
                  <a:cubicBezTo>
                    <a:pt x="9880" y="124"/>
                    <a:pt x="9693" y="126"/>
                    <a:pt x="9265" y="97"/>
                  </a:cubicBezTo>
                  <a:cubicBezTo>
                    <a:pt x="8511" y="44"/>
                    <a:pt x="8059" y="28"/>
                    <a:pt x="7472" y="35"/>
                  </a:cubicBezTo>
                  <a:cubicBezTo>
                    <a:pt x="7425" y="35"/>
                    <a:pt x="7316" y="34"/>
                    <a:pt x="7229" y="31"/>
                  </a:cubicBezTo>
                  <a:cubicBezTo>
                    <a:pt x="7142" y="29"/>
                    <a:pt x="7055" y="38"/>
                    <a:pt x="7035" y="51"/>
                  </a:cubicBezTo>
                  <a:cubicBezTo>
                    <a:pt x="7014" y="65"/>
                    <a:pt x="6985" y="64"/>
                    <a:pt x="6964" y="49"/>
                  </a:cubicBezTo>
                  <a:cubicBezTo>
                    <a:pt x="6922" y="19"/>
                    <a:pt x="6693" y="22"/>
                    <a:pt x="6619" y="53"/>
                  </a:cubicBezTo>
                  <a:cubicBezTo>
                    <a:pt x="6591" y="65"/>
                    <a:pt x="6541" y="68"/>
                    <a:pt x="6508" y="59"/>
                  </a:cubicBezTo>
                  <a:cubicBezTo>
                    <a:pt x="6475" y="51"/>
                    <a:pt x="6418" y="58"/>
                    <a:pt x="6382" y="73"/>
                  </a:cubicBezTo>
                  <a:cubicBezTo>
                    <a:pt x="6332" y="95"/>
                    <a:pt x="6295" y="92"/>
                    <a:pt x="6231" y="62"/>
                  </a:cubicBezTo>
                  <a:cubicBezTo>
                    <a:pt x="6184" y="39"/>
                    <a:pt x="6128" y="31"/>
                    <a:pt x="6107" y="43"/>
                  </a:cubicBezTo>
                  <a:cubicBezTo>
                    <a:pt x="6054" y="71"/>
                    <a:pt x="5849" y="80"/>
                    <a:pt x="5792" y="57"/>
                  </a:cubicBezTo>
                  <a:cubicBezTo>
                    <a:pt x="5767" y="47"/>
                    <a:pt x="5712" y="52"/>
                    <a:pt x="5668" y="67"/>
                  </a:cubicBezTo>
                  <a:cubicBezTo>
                    <a:pt x="5621" y="85"/>
                    <a:pt x="5571" y="86"/>
                    <a:pt x="5542" y="71"/>
                  </a:cubicBezTo>
                  <a:cubicBezTo>
                    <a:pt x="5515" y="58"/>
                    <a:pt x="5398" y="46"/>
                    <a:pt x="5281" y="44"/>
                  </a:cubicBezTo>
                  <a:cubicBezTo>
                    <a:pt x="5164" y="43"/>
                    <a:pt x="5054" y="29"/>
                    <a:pt x="5035" y="14"/>
                  </a:cubicBezTo>
                  <a:cubicBezTo>
                    <a:pt x="5024" y="5"/>
                    <a:pt x="5012" y="1"/>
                    <a:pt x="5001" y="0"/>
                  </a:cubicBezTo>
                  <a:close/>
                  <a:moveTo>
                    <a:pt x="897" y="9060"/>
                  </a:moveTo>
                  <a:cubicBezTo>
                    <a:pt x="901" y="9071"/>
                    <a:pt x="899" y="9079"/>
                    <a:pt x="892" y="9084"/>
                  </a:cubicBezTo>
                  <a:cubicBezTo>
                    <a:pt x="875" y="9094"/>
                    <a:pt x="849" y="9096"/>
                    <a:pt x="834" y="9087"/>
                  </a:cubicBezTo>
                  <a:cubicBezTo>
                    <a:pt x="819" y="9078"/>
                    <a:pt x="804" y="9257"/>
                    <a:pt x="798" y="9515"/>
                  </a:cubicBezTo>
                  <a:cubicBezTo>
                    <a:pt x="789" y="9949"/>
                    <a:pt x="786" y="9961"/>
                    <a:pt x="708" y="10068"/>
                  </a:cubicBezTo>
                  <a:cubicBezTo>
                    <a:pt x="558" y="10272"/>
                    <a:pt x="351" y="10381"/>
                    <a:pt x="108" y="10381"/>
                  </a:cubicBezTo>
                  <a:lnTo>
                    <a:pt x="0" y="10382"/>
                  </a:lnTo>
                  <a:lnTo>
                    <a:pt x="0" y="10545"/>
                  </a:lnTo>
                  <a:lnTo>
                    <a:pt x="0" y="15988"/>
                  </a:lnTo>
                  <a:lnTo>
                    <a:pt x="0" y="21595"/>
                  </a:lnTo>
                  <a:lnTo>
                    <a:pt x="10800" y="21595"/>
                  </a:lnTo>
                  <a:lnTo>
                    <a:pt x="21600" y="21595"/>
                  </a:lnTo>
                  <a:lnTo>
                    <a:pt x="21600" y="21524"/>
                  </a:lnTo>
                  <a:cubicBezTo>
                    <a:pt x="21600" y="21467"/>
                    <a:pt x="21590" y="21457"/>
                    <a:pt x="21550" y="21473"/>
                  </a:cubicBezTo>
                  <a:cubicBezTo>
                    <a:pt x="21453" y="21512"/>
                    <a:pt x="21203" y="21519"/>
                    <a:pt x="21098" y="21486"/>
                  </a:cubicBezTo>
                  <a:cubicBezTo>
                    <a:pt x="20967" y="21445"/>
                    <a:pt x="20813" y="21319"/>
                    <a:pt x="20716" y="21173"/>
                  </a:cubicBezTo>
                  <a:cubicBezTo>
                    <a:pt x="20648" y="21071"/>
                    <a:pt x="20643" y="21037"/>
                    <a:pt x="20637" y="20708"/>
                  </a:cubicBezTo>
                  <a:cubicBezTo>
                    <a:pt x="20632" y="20387"/>
                    <a:pt x="20592" y="20127"/>
                    <a:pt x="20539" y="20054"/>
                  </a:cubicBezTo>
                  <a:cubicBezTo>
                    <a:pt x="20528" y="20039"/>
                    <a:pt x="20502" y="19965"/>
                    <a:pt x="20481" y="19890"/>
                  </a:cubicBezTo>
                  <a:cubicBezTo>
                    <a:pt x="20461" y="19815"/>
                    <a:pt x="20436" y="19741"/>
                    <a:pt x="20427" y="19726"/>
                  </a:cubicBezTo>
                  <a:cubicBezTo>
                    <a:pt x="20418" y="19711"/>
                    <a:pt x="20409" y="19693"/>
                    <a:pt x="20407" y="19686"/>
                  </a:cubicBezTo>
                  <a:cubicBezTo>
                    <a:pt x="20406" y="19678"/>
                    <a:pt x="20397" y="19653"/>
                    <a:pt x="20388" y="19630"/>
                  </a:cubicBezTo>
                  <a:cubicBezTo>
                    <a:pt x="20380" y="19608"/>
                    <a:pt x="20357" y="19517"/>
                    <a:pt x="20337" y="19428"/>
                  </a:cubicBezTo>
                  <a:cubicBezTo>
                    <a:pt x="20318" y="19338"/>
                    <a:pt x="20292" y="19246"/>
                    <a:pt x="20280" y="19223"/>
                  </a:cubicBezTo>
                  <a:cubicBezTo>
                    <a:pt x="20268" y="19199"/>
                    <a:pt x="20236" y="19033"/>
                    <a:pt x="20209" y="18853"/>
                  </a:cubicBezTo>
                  <a:cubicBezTo>
                    <a:pt x="20182" y="18673"/>
                    <a:pt x="20149" y="18501"/>
                    <a:pt x="20136" y="18471"/>
                  </a:cubicBezTo>
                  <a:cubicBezTo>
                    <a:pt x="20098" y="18383"/>
                    <a:pt x="20065" y="18054"/>
                    <a:pt x="20066" y="17770"/>
                  </a:cubicBezTo>
                  <a:cubicBezTo>
                    <a:pt x="20067" y="17536"/>
                    <a:pt x="20075" y="17495"/>
                    <a:pt x="20134" y="17419"/>
                  </a:cubicBezTo>
                  <a:cubicBezTo>
                    <a:pt x="20199" y="17335"/>
                    <a:pt x="20201" y="17320"/>
                    <a:pt x="20182" y="17015"/>
                  </a:cubicBezTo>
                  <a:cubicBezTo>
                    <a:pt x="20171" y="16841"/>
                    <a:pt x="20150" y="16686"/>
                    <a:pt x="20135" y="16672"/>
                  </a:cubicBezTo>
                  <a:cubicBezTo>
                    <a:pt x="20120" y="16658"/>
                    <a:pt x="20108" y="16559"/>
                    <a:pt x="20108" y="16452"/>
                  </a:cubicBezTo>
                  <a:cubicBezTo>
                    <a:pt x="20108" y="16295"/>
                    <a:pt x="20123" y="16228"/>
                    <a:pt x="20187" y="16104"/>
                  </a:cubicBezTo>
                  <a:cubicBezTo>
                    <a:pt x="20268" y="15948"/>
                    <a:pt x="20434" y="15796"/>
                    <a:pt x="20558" y="15767"/>
                  </a:cubicBezTo>
                  <a:cubicBezTo>
                    <a:pt x="20595" y="15758"/>
                    <a:pt x="20625" y="15730"/>
                    <a:pt x="20624" y="15706"/>
                  </a:cubicBezTo>
                  <a:cubicBezTo>
                    <a:pt x="20622" y="15584"/>
                    <a:pt x="20565" y="15254"/>
                    <a:pt x="20542" y="15228"/>
                  </a:cubicBezTo>
                  <a:cubicBezTo>
                    <a:pt x="20527" y="15211"/>
                    <a:pt x="20500" y="15117"/>
                    <a:pt x="20481" y="15020"/>
                  </a:cubicBezTo>
                  <a:cubicBezTo>
                    <a:pt x="20463" y="14922"/>
                    <a:pt x="20440" y="14824"/>
                    <a:pt x="20432" y="14801"/>
                  </a:cubicBezTo>
                  <a:cubicBezTo>
                    <a:pt x="20423" y="14779"/>
                    <a:pt x="20419" y="14716"/>
                    <a:pt x="20422" y="14661"/>
                  </a:cubicBezTo>
                  <a:cubicBezTo>
                    <a:pt x="20425" y="14606"/>
                    <a:pt x="20414" y="14553"/>
                    <a:pt x="20397" y="14544"/>
                  </a:cubicBezTo>
                  <a:cubicBezTo>
                    <a:pt x="20380" y="14534"/>
                    <a:pt x="20366" y="14482"/>
                    <a:pt x="20366" y="14430"/>
                  </a:cubicBezTo>
                  <a:cubicBezTo>
                    <a:pt x="20366" y="14232"/>
                    <a:pt x="20225" y="13846"/>
                    <a:pt x="20124" y="13766"/>
                  </a:cubicBezTo>
                  <a:cubicBezTo>
                    <a:pt x="20088" y="13738"/>
                    <a:pt x="20066" y="13743"/>
                    <a:pt x="19992" y="13803"/>
                  </a:cubicBezTo>
                  <a:cubicBezTo>
                    <a:pt x="19943" y="13842"/>
                    <a:pt x="19879" y="13874"/>
                    <a:pt x="19848" y="13874"/>
                  </a:cubicBezTo>
                  <a:cubicBezTo>
                    <a:pt x="19818" y="13874"/>
                    <a:pt x="19793" y="13885"/>
                    <a:pt x="19793" y="13898"/>
                  </a:cubicBezTo>
                  <a:cubicBezTo>
                    <a:pt x="19793" y="13923"/>
                    <a:pt x="19642" y="14012"/>
                    <a:pt x="19499" y="14072"/>
                  </a:cubicBezTo>
                  <a:cubicBezTo>
                    <a:pt x="19456" y="14090"/>
                    <a:pt x="19420" y="14114"/>
                    <a:pt x="19420" y="14126"/>
                  </a:cubicBezTo>
                  <a:cubicBezTo>
                    <a:pt x="19420" y="14138"/>
                    <a:pt x="19380" y="14199"/>
                    <a:pt x="19332" y="14263"/>
                  </a:cubicBezTo>
                  <a:cubicBezTo>
                    <a:pt x="19273" y="14341"/>
                    <a:pt x="19214" y="14385"/>
                    <a:pt x="19152" y="14398"/>
                  </a:cubicBezTo>
                  <a:cubicBezTo>
                    <a:pt x="19000" y="14431"/>
                    <a:pt x="18556" y="14390"/>
                    <a:pt x="18459" y="14334"/>
                  </a:cubicBezTo>
                  <a:cubicBezTo>
                    <a:pt x="18412" y="14306"/>
                    <a:pt x="18347" y="14283"/>
                    <a:pt x="18316" y="14283"/>
                  </a:cubicBezTo>
                  <a:cubicBezTo>
                    <a:pt x="18284" y="14283"/>
                    <a:pt x="18220" y="14254"/>
                    <a:pt x="18174" y="14219"/>
                  </a:cubicBezTo>
                  <a:cubicBezTo>
                    <a:pt x="18098" y="14161"/>
                    <a:pt x="18088" y="14135"/>
                    <a:pt x="18077" y="13970"/>
                  </a:cubicBezTo>
                  <a:cubicBezTo>
                    <a:pt x="18066" y="13801"/>
                    <a:pt x="18096" y="13630"/>
                    <a:pt x="18159" y="13514"/>
                  </a:cubicBezTo>
                  <a:cubicBezTo>
                    <a:pt x="18173" y="13489"/>
                    <a:pt x="18197" y="13394"/>
                    <a:pt x="18213" y="13303"/>
                  </a:cubicBezTo>
                  <a:cubicBezTo>
                    <a:pt x="18228" y="13211"/>
                    <a:pt x="18249" y="13124"/>
                    <a:pt x="18259" y="13109"/>
                  </a:cubicBezTo>
                  <a:cubicBezTo>
                    <a:pt x="18283" y="13071"/>
                    <a:pt x="18215" y="12698"/>
                    <a:pt x="18174" y="12646"/>
                  </a:cubicBezTo>
                  <a:cubicBezTo>
                    <a:pt x="18138" y="12602"/>
                    <a:pt x="18087" y="12500"/>
                    <a:pt x="18059" y="12416"/>
                  </a:cubicBezTo>
                  <a:cubicBezTo>
                    <a:pt x="18045" y="12376"/>
                    <a:pt x="18033" y="12372"/>
                    <a:pt x="18008" y="12396"/>
                  </a:cubicBezTo>
                  <a:cubicBezTo>
                    <a:pt x="17945" y="12455"/>
                    <a:pt x="17743" y="12434"/>
                    <a:pt x="17658" y="12359"/>
                  </a:cubicBezTo>
                  <a:cubicBezTo>
                    <a:pt x="17590" y="12299"/>
                    <a:pt x="17581" y="12272"/>
                    <a:pt x="17585" y="12134"/>
                  </a:cubicBezTo>
                  <a:cubicBezTo>
                    <a:pt x="17591" y="11905"/>
                    <a:pt x="17554" y="11664"/>
                    <a:pt x="17512" y="11664"/>
                  </a:cubicBezTo>
                  <a:cubicBezTo>
                    <a:pt x="17435" y="11664"/>
                    <a:pt x="17221" y="11521"/>
                    <a:pt x="17134" y="11411"/>
                  </a:cubicBezTo>
                  <a:cubicBezTo>
                    <a:pt x="16818" y="11013"/>
                    <a:pt x="16699" y="10843"/>
                    <a:pt x="16652" y="10722"/>
                  </a:cubicBezTo>
                  <a:cubicBezTo>
                    <a:pt x="16623" y="10647"/>
                    <a:pt x="16581" y="10559"/>
                    <a:pt x="16559" y="10526"/>
                  </a:cubicBezTo>
                  <a:cubicBezTo>
                    <a:pt x="16536" y="10493"/>
                    <a:pt x="16511" y="10388"/>
                    <a:pt x="16504" y="10294"/>
                  </a:cubicBezTo>
                  <a:cubicBezTo>
                    <a:pt x="16496" y="10200"/>
                    <a:pt x="16482" y="10104"/>
                    <a:pt x="16473" y="10082"/>
                  </a:cubicBezTo>
                  <a:cubicBezTo>
                    <a:pt x="16464" y="10059"/>
                    <a:pt x="16459" y="10019"/>
                    <a:pt x="16463" y="9993"/>
                  </a:cubicBezTo>
                  <a:cubicBezTo>
                    <a:pt x="16466" y="9965"/>
                    <a:pt x="16450" y="9945"/>
                    <a:pt x="16424" y="9945"/>
                  </a:cubicBezTo>
                  <a:cubicBezTo>
                    <a:pt x="16400" y="9945"/>
                    <a:pt x="16379" y="9960"/>
                    <a:pt x="16379" y="9978"/>
                  </a:cubicBezTo>
                  <a:cubicBezTo>
                    <a:pt x="16379" y="10033"/>
                    <a:pt x="16258" y="10136"/>
                    <a:pt x="16192" y="10136"/>
                  </a:cubicBezTo>
                  <a:cubicBezTo>
                    <a:pt x="16158" y="10136"/>
                    <a:pt x="16073" y="10173"/>
                    <a:pt x="16003" y="10217"/>
                  </a:cubicBezTo>
                  <a:cubicBezTo>
                    <a:pt x="15934" y="10262"/>
                    <a:pt x="15843" y="10299"/>
                    <a:pt x="15800" y="10299"/>
                  </a:cubicBezTo>
                  <a:cubicBezTo>
                    <a:pt x="15758" y="10299"/>
                    <a:pt x="15715" y="10312"/>
                    <a:pt x="15705" y="10327"/>
                  </a:cubicBezTo>
                  <a:cubicBezTo>
                    <a:pt x="15681" y="10365"/>
                    <a:pt x="15530" y="10361"/>
                    <a:pt x="15463" y="10322"/>
                  </a:cubicBezTo>
                  <a:cubicBezTo>
                    <a:pt x="15417" y="10295"/>
                    <a:pt x="15397" y="10297"/>
                    <a:pt x="15353" y="10335"/>
                  </a:cubicBezTo>
                  <a:cubicBezTo>
                    <a:pt x="15322" y="10362"/>
                    <a:pt x="15253" y="10382"/>
                    <a:pt x="15189" y="10382"/>
                  </a:cubicBezTo>
                  <a:cubicBezTo>
                    <a:pt x="15124" y="10382"/>
                    <a:pt x="15056" y="10401"/>
                    <a:pt x="15023" y="10429"/>
                  </a:cubicBezTo>
                  <a:cubicBezTo>
                    <a:pt x="14944" y="10497"/>
                    <a:pt x="14217" y="10517"/>
                    <a:pt x="14086" y="10454"/>
                  </a:cubicBezTo>
                  <a:cubicBezTo>
                    <a:pt x="14038" y="10432"/>
                    <a:pt x="13992" y="10424"/>
                    <a:pt x="13984" y="10437"/>
                  </a:cubicBezTo>
                  <a:cubicBezTo>
                    <a:pt x="13975" y="10450"/>
                    <a:pt x="13910" y="10469"/>
                    <a:pt x="13839" y="10479"/>
                  </a:cubicBezTo>
                  <a:cubicBezTo>
                    <a:pt x="13696" y="10499"/>
                    <a:pt x="13582" y="10572"/>
                    <a:pt x="13539" y="10670"/>
                  </a:cubicBezTo>
                  <a:cubicBezTo>
                    <a:pt x="13539" y="10676"/>
                    <a:pt x="13540" y="10682"/>
                    <a:pt x="13541" y="10688"/>
                  </a:cubicBezTo>
                  <a:cubicBezTo>
                    <a:pt x="13558" y="10684"/>
                    <a:pt x="13578" y="10703"/>
                    <a:pt x="13597" y="10749"/>
                  </a:cubicBezTo>
                  <a:cubicBezTo>
                    <a:pt x="13644" y="10867"/>
                    <a:pt x="13632" y="10996"/>
                    <a:pt x="13568" y="11050"/>
                  </a:cubicBezTo>
                  <a:cubicBezTo>
                    <a:pt x="13536" y="11077"/>
                    <a:pt x="13495" y="11148"/>
                    <a:pt x="13476" y="11207"/>
                  </a:cubicBezTo>
                  <a:cubicBezTo>
                    <a:pt x="13455" y="11276"/>
                    <a:pt x="13419" y="11323"/>
                    <a:pt x="13377" y="11338"/>
                  </a:cubicBezTo>
                  <a:cubicBezTo>
                    <a:pt x="13342" y="11351"/>
                    <a:pt x="13279" y="11411"/>
                    <a:pt x="13239" y="11472"/>
                  </a:cubicBezTo>
                  <a:cubicBezTo>
                    <a:pt x="13199" y="11533"/>
                    <a:pt x="13150" y="11582"/>
                    <a:pt x="13131" y="11582"/>
                  </a:cubicBezTo>
                  <a:cubicBezTo>
                    <a:pt x="13111" y="11582"/>
                    <a:pt x="13060" y="11600"/>
                    <a:pt x="13018" y="11621"/>
                  </a:cubicBezTo>
                  <a:cubicBezTo>
                    <a:pt x="12987" y="11636"/>
                    <a:pt x="12949" y="11649"/>
                    <a:pt x="12910" y="11659"/>
                  </a:cubicBezTo>
                  <a:cubicBezTo>
                    <a:pt x="12887" y="11666"/>
                    <a:pt x="12863" y="11672"/>
                    <a:pt x="12840" y="11676"/>
                  </a:cubicBezTo>
                  <a:cubicBezTo>
                    <a:pt x="12706" y="11699"/>
                    <a:pt x="12458" y="11828"/>
                    <a:pt x="12364" y="11923"/>
                  </a:cubicBezTo>
                  <a:cubicBezTo>
                    <a:pt x="12327" y="11961"/>
                    <a:pt x="12279" y="11991"/>
                    <a:pt x="12258" y="11991"/>
                  </a:cubicBezTo>
                  <a:cubicBezTo>
                    <a:pt x="12237" y="11991"/>
                    <a:pt x="12220" y="12004"/>
                    <a:pt x="12220" y="12019"/>
                  </a:cubicBezTo>
                  <a:cubicBezTo>
                    <a:pt x="12220" y="12034"/>
                    <a:pt x="12175" y="12093"/>
                    <a:pt x="12120" y="12151"/>
                  </a:cubicBezTo>
                  <a:cubicBezTo>
                    <a:pt x="12065" y="12209"/>
                    <a:pt x="12028" y="12263"/>
                    <a:pt x="12037" y="12273"/>
                  </a:cubicBezTo>
                  <a:cubicBezTo>
                    <a:pt x="12047" y="12282"/>
                    <a:pt x="12022" y="12304"/>
                    <a:pt x="11981" y="12322"/>
                  </a:cubicBezTo>
                  <a:cubicBezTo>
                    <a:pt x="11939" y="12339"/>
                    <a:pt x="11898" y="12377"/>
                    <a:pt x="11889" y="12404"/>
                  </a:cubicBezTo>
                  <a:cubicBezTo>
                    <a:pt x="11868" y="12466"/>
                    <a:pt x="11542" y="12751"/>
                    <a:pt x="11445" y="12792"/>
                  </a:cubicBezTo>
                  <a:cubicBezTo>
                    <a:pt x="11402" y="12810"/>
                    <a:pt x="11324" y="12872"/>
                    <a:pt x="11265" y="12929"/>
                  </a:cubicBezTo>
                  <a:cubicBezTo>
                    <a:pt x="11262" y="12940"/>
                    <a:pt x="11257" y="12951"/>
                    <a:pt x="11249" y="12966"/>
                  </a:cubicBezTo>
                  <a:cubicBezTo>
                    <a:pt x="11197" y="13059"/>
                    <a:pt x="11077" y="13144"/>
                    <a:pt x="10871" y="13235"/>
                  </a:cubicBezTo>
                  <a:cubicBezTo>
                    <a:pt x="10816" y="13259"/>
                    <a:pt x="10718" y="13321"/>
                    <a:pt x="10653" y="13371"/>
                  </a:cubicBezTo>
                  <a:cubicBezTo>
                    <a:pt x="10592" y="13418"/>
                    <a:pt x="10552" y="13441"/>
                    <a:pt x="10527" y="13443"/>
                  </a:cubicBezTo>
                  <a:cubicBezTo>
                    <a:pt x="10523" y="13444"/>
                    <a:pt x="10519" y="13446"/>
                    <a:pt x="10515" y="13447"/>
                  </a:cubicBezTo>
                  <a:lnTo>
                    <a:pt x="10512" y="13453"/>
                  </a:lnTo>
                  <a:cubicBezTo>
                    <a:pt x="10514" y="13452"/>
                    <a:pt x="10516" y="13451"/>
                    <a:pt x="10517" y="13451"/>
                  </a:cubicBezTo>
                  <a:cubicBezTo>
                    <a:pt x="10531" y="13451"/>
                    <a:pt x="10546" y="13496"/>
                    <a:pt x="10550" y="13551"/>
                  </a:cubicBezTo>
                  <a:cubicBezTo>
                    <a:pt x="10550" y="13551"/>
                    <a:pt x="10550" y="13552"/>
                    <a:pt x="10550" y="13552"/>
                  </a:cubicBezTo>
                  <a:cubicBezTo>
                    <a:pt x="10550" y="13552"/>
                    <a:pt x="10551" y="13552"/>
                    <a:pt x="10551" y="13553"/>
                  </a:cubicBezTo>
                  <a:cubicBezTo>
                    <a:pt x="10556" y="13615"/>
                    <a:pt x="10529" y="13690"/>
                    <a:pt x="10487" y="13756"/>
                  </a:cubicBezTo>
                  <a:cubicBezTo>
                    <a:pt x="10487" y="13757"/>
                    <a:pt x="10487" y="13758"/>
                    <a:pt x="10486" y="13758"/>
                  </a:cubicBezTo>
                  <a:cubicBezTo>
                    <a:pt x="10486" y="13758"/>
                    <a:pt x="10486" y="13758"/>
                    <a:pt x="10486" y="13759"/>
                  </a:cubicBezTo>
                  <a:cubicBezTo>
                    <a:pt x="10479" y="13769"/>
                    <a:pt x="10472" y="13780"/>
                    <a:pt x="10464" y="13790"/>
                  </a:cubicBezTo>
                  <a:cubicBezTo>
                    <a:pt x="10455" y="13802"/>
                    <a:pt x="10446" y="13813"/>
                    <a:pt x="10436" y="13824"/>
                  </a:cubicBezTo>
                  <a:cubicBezTo>
                    <a:pt x="10404" y="13862"/>
                    <a:pt x="10368" y="13891"/>
                    <a:pt x="10334" y="13904"/>
                  </a:cubicBezTo>
                  <a:cubicBezTo>
                    <a:pt x="10331" y="13905"/>
                    <a:pt x="10328" y="13905"/>
                    <a:pt x="10325" y="13906"/>
                  </a:cubicBezTo>
                  <a:cubicBezTo>
                    <a:pt x="10316" y="13910"/>
                    <a:pt x="10308" y="13913"/>
                    <a:pt x="10299" y="13915"/>
                  </a:cubicBezTo>
                  <a:cubicBezTo>
                    <a:pt x="10297" y="13915"/>
                    <a:pt x="10296" y="13915"/>
                    <a:pt x="10294" y="13916"/>
                  </a:cubicBezTo>
                  <a:cubicBezTo>
                    <a:pt x="10284" y="13918"/>
                    <a:pt x="10275" y="13921"/>
                    <a:pt x="10266" y="13923"/>
                  </a:cubicBezTo>
                  <a:cubicBezTo>
                    <a:pt x="10232" y="13933"/>
                    <a:pt x="10203" y="13947"/>
                    <a:pt x="10196" y="13958"/>
                  </a:cubicBezTo>
                  <a:cubicBezTo>
                    <a:pt x="10187" y="13972"/>
                    <a:pt x="10139" y="13983"/>
                    <a:pt x="10088" y="13983"/>
                  </a:cubicBezTo>
                  <a:cubicBezTo>
                    <a:pt x="9843" y="13984"/>
                    <a:pt x="9801" y="14006"/>
                    <a:pt x="9717" y="14174"/>
                  </a:cubicBezTo>
                  <a:cubicBezTo>
                    <a:pt x="9673" y="14261"/>
                    <a:pt x="9605" y="14352"/>
                    <a:pt x="9567" y="14376"/>
                  </a:cubicBezTo>
                  <a:cubicBezTo>
                    <a:pt x="9484" y="14427"/>
                    <a:pt x="9344" y="14433"/>
                    <a:pt x="9267" y="14387"/>
                  </a:cubicBezTo>
                  <a:cubicBezTo>
                    <a:pt x="9224" y="14362"/>
                    <a:pt x="9203" y="14362"/>
                    <a:pt x="9167" y="14390"/>
                  </a:cubicBezTo>
                  <a:cubicBezTo>
                    <a:pt x="9142" y="14410"/>
                    <a:pt x="9122" y="14442"/>
                    <a:pt x="9122" y="14462"/>
                  </a:cubicBezTo>
                  <a:cubicBezTo>
                    <a:pt x="9122" y="14497"/>
                    <a:pt x="9093" y="14523"/>
                    <a:pt x="9069" y="14517"/>
                  </a:cubicBezTo>
                  <a:cubicBezTo>
                    <a:pt x="9036" y="14707"/>
                    <a:pt x="9033" y="14807"/>
                    <a:pt x="9063" y="14841"/>
                  </a:cubicBezTo>
                  <a:cubicBezTo>
                    <a:pt x="9083" y="14864"/>
                    <a:pt x="9095" y="14948"/>
                    <a:pt x="9091" y="15041"/>
                  </a:cubicBezTo>
                  <a:cubicBezTo>
                    <a:pt x="9087" y="15129"/>
                    <a:pt x="9091" y="15213"/>
                    <a:pt x="9100" y="15227"/>
                  </a:cubicBezTo>
                  <a:cubicBezTo>
                    <a:pt x="9104" y="15234"/>
                    <a:pt x="9109" y="15289"/>
                    <a:pt x="9113" y="15367"/>
                  </a:cubicBezTo>
                  <a:cubicBezTo>
                    <a:pt x="9121" y="15411"/>
                    <a:pt x="9130" y="15463"/>
                    <a:pt x="9136" y="15522"/>
                  </a:cubicBezTo>
                  <a:cubicBezTo>
                    <a:pt x="9152" y="15664"/>
                    <a:pt x="9175" y="15789"/>
                    <a:pt x="9187" y="15800"/>
                  </a:cubicBezTo>
                  <a:cubicBezTo>
                    <a:pt x="9218" y="15830"/>
                    <a:pt x="9213" y="15996"/>
                    <a:pt x="9179" y="16015"/>
                  </a:cubicBezTo>
                  <a:cubicBezTo>
                    <a:pt x="9164" y="16025"/>
                    <a:pt x="9150" y="16078"/>
                    <a:pt x="9150" y="16133"/>
                  </a:cubicBezTo>
                  <a:cubicBezTo>
                    <a:pt x="9149" y="16322"/>
                    <a:pt x="9063" y="16577"/>
                    <a:pt x="8908" y="16848"/>
                  </a:cubicBezTo>
                  <a:cubicBezTo>
                    <a:pt x="8878" y="16901"/>
                    <a:pt x="8873" y="17031"/>
                    <a:pt x="8885" y="17448"/>
                  </a:cubicBezTo>
                  <a:cubicBezTo>
                    <a:pt x="8903" y="18057"/>
                    <a:pt x="8909" y="18040"/>
                    <a:pt x="8665" y="18053"/>
                  </a:cubicBezTo>
                  <a:cubicBezTo>
                    <a:pt x="8514" y="18062"/>
                    <a:pt x="8510" y="18064"/>
                    <a:pt x="8472" y="18169"/>
                  </a:cubicBezTo>
                  <a:cubicBezTo>
                    <a:pt x="8450" y="18228"/>
                    <a:pt x="8414" y="18297"/>
                    <a:pt x="8390" y="18321"/>
                  </a:cubicBezTo>
                  <a:cubicBezTo>
                    <a:pt x="8366" y="18347"/>
                    <a:pt x="8347" y="18419"/>
                    <a:pt x="8347" y="18490"/>
                  </a:cubicBezTo>
                  <a:cubicBezTo>
                    <a:pt x="8347" y="18633"/>
                    <a:pt x="8313" y="18670"/>
                    <a:pt x="8103" y="18757"/>
                  </a:cubicBezTo>
                  <a:cubicBezTo>
                    <a:pt x="7821" y="18873"/>
                    <a:pt x="7818" y="18875"/>
                    <a:pt x="7790" y="19004"/>
                  </a:cubicBezTo>
                  <a:cubicBezTo>
                    <a:pt x="7744" y="19216"/>
                    <a:pt x="7654" y="19336"/>
                    <a:pt x="7480" y="19419"/>
                  </a:cubicBezTo>
                  <a:cubicBezTo>
                    <a:pt x="7305" y="19503"/>
                    <a:pt x="7121" y="19531"/>
                    <a:pt x="6974" y="19496"/>
                  </a:cubicBezTo>
                  <a:cubicBezTo>
                    <a:pt x="6872" y="19472"/>
                    <a:pt x="6483" y="19130"/>
                    <a:pt x="6483" y="19065"/>
                  </a:cubicBezTo>
                  <a:cubicBezTo>
                    <a:pt x="6483" y="19046"/>
                    <a:pt x="6470" y="19030"/>
                    <a:pt x="6454" y="19030"/>
                  </a:cubicBezTo>
                  <a:cubicBezTo>
                    <a:pt x="6415" y="19030"/>
                    <a:pt x="6264" y="18720"/>
                    <a:pt x="6223" y="18553"/>
                  </a:cubicBezTo>
                  <a:cubicBezTo>
                    <a:pt x="6204" y="18478"/>
                    <a:pt x="6178" y="18392"/>
                    <a:pt x="6166" y="18362"/>
                  </a:cubicBezTo>
                  <a:cubicBezTo>
                    <a:pt x="6155" y="18332"/>
                    <a:pt x="6121" y="18227"/>
                    <a:pt x="6092" y="18130"/>
                  </a:cubicBezTo>
                  <a:cubicBezTo>
                    <a:pt x="6064" y="18032"/>
                    <a:pt x="6024" y="17922"/>
                    <a:pt x="6004" y="17884"/>
                  </a:cubicBezTo>
                  <a:cubicBezTo>
                    <a:pt x="5983" y="17847"/>
                    <a:pt x="5967" y="17797"/>
                    <a:pt x="5967" y="17774"/>
                  </a:cubicBezTo>
                  <a:cubicBezTo>
                    <a:pt x="5967" y="17752"/>
                    <a:pt x="5949" y="17709"/>
                    <a:pt x="5928" y="17679"/>
                  </a:cubicBezTo>
                  <a:cubicBezTo>
                    <a:pt x="5906" y="17650"/>
                    <a:pt x="5879" y="17578"/>
                    <a:pt x="5868" y="17519"/>
                  </a:cubicBezTo>
                  <a:cubicBezTo>
                    <a:pt x="5843" y="17390"/>
                    <a:pt x="5739" y="17191"/>
                    <a:pt x="5581" y="16970"/>
                  </a:cubicBezTo>
                  <a:cubicBezTo>
                    <a:pt x="5476" y="16825"/>
                    <a:pt x="5383" y="16657"/>
                    <a:pt x="5263" y="16398"/>
                  </a:cubicBezTo>
                  <a:cubicBezTo>
                    <a:pt x="5243" y="16353"/>
                    <a:pt x="5217" y="16268"/>
                    <a:pt x="5207" y="16210"/>
                  </a:cubicBezTo>
                  <a:cubicBezTo>
                    <a:pt x="5196" y="16152"/>
                    <a:pt x="5174" y="16078"/>
                    <a:pt x="5157" y="16046"/>
                  </a:cubicBezTo>
                  <a:cubicBezTo>
                    <a:pt x="5085" y="15914"/>
                    <a:pt x="5077" y="15890"/>
                    <a:pt x="5077" y="15820"/>
                  </a:cubicBezTo>
                  <a:cubicBezTo>
                    <a:pt x="5077" y="15780"/>
                    <a:pt x="5056" y="15674"/>
                    <a:pt x="5030" y="15586"/>
                  </a:cubicBezTo>
                  <a:cubicBezTo>
                    <a:pt x="5007" y="15510"/>
                    <a:pt x="4998" y="15461"/>
                    <a:pt x="5001" y="15430"/>
                  </a:cubicBezTo>
                  <a:cubicBezTo>
                    <a:pt x="4998" y="15424"/>
                    <a:pt x="4994" y="15419"/>
                    <a:pt x="4992" y="15415"/>
                  </a:cubicBezTo>
                  <a:cubicBezTo>
                    <a:pt x="4980" y="15400"/>
                    <a:pt x="4962" y="15352"/>
                    <a:pt x="4951" y="15307"/>
                  </a:cubicBezTo>
                  <a:cubicBezTo>
                    <a:pt x="4943" y="15272"/>
                    <a:pt x="4898" y="15169"/>
                    <a:pt x="4843" y="15055"/>
                  </a:cubicBezTo>
                  <a:cubicBezTo>
                    <a:pt x="4793" y="15059"/>
                    <a:pt x="4680" y="14918"/>
                    <a:pt x="4647" y="14800"/>
                  </a:cubicBezTo>
                  <a:cubicBezTo>
                    <a:pt x="4628" y="14733"/>
                    <a:pt x="4596" y="14660"/>
                    <a:pt x="4575" y="14638"/>
                  </a:cubicBezTo>
                  <a:cubicBezTo>
                    <a:pt x="4554" y="14615"/>
                    <a:pt x="4528" y="14560"/>
                    <a:pt x="4517" y="14515"/>
                  </a:cubicBezTo>
                  <a:cubicBezTo>
                    <a:pt x="4492" y="14417"/>
                    <a:pt x="4393" y="14251"/>
                    <a:pt x="4340" y="14220"/>
                  </a:cubicBezTo>
                  <a:cubicBezTo>
                    <a:pt x="4319" y="14208"/>
                    <a:pt x="4310" y="14185"/>
                    <a:pt x="4320" y="14170"/>
                  </a:cubicBezTo>
                  <a:cubicBezTo>
                    <a:pt x="4337" y="14144"/>
                    <a:pt x="4317" y="14090"/>
                    <a:pt x="4242" y="13949"/>
                  </a:cubicBezTo>
                  <a:cubicBezTo>
                    <a:pt x="4228" y="13923"/>
                    <a:pt x="4217" y="13878"/>
                    <a:pt x="4217" y="13849"/>
                  </a:cubicBezTo>
                  <a:cubicBezTo>
                    <a:pt x="4217" y="13819"/>
                    <a:pt x="4205" y="13789"/>
                    <a:pt x="4191" y="13781"/>
                  </a:cubicBezTo>
                  <a:cubicBezTo>
                    <a:pt x="4178" y="13773"/>
                    <a:pt x="4158" y="13677"/>
                    <a:pt x="4148" y="13568"/>
                  </a:cubicBezTo>
                  <a:cubicBezTo>
                    <a:pt x="4124" y="13327"/>
                    <a:pt x="4072" y="13051"/>
                    <a:pt x="4044" y="13014"/>
                  </a:cubicBezTo>
                  <a:cubicBezTo>
                    <a:pt x="4033" y="12999"/>
                    <a:pt x="4007" y="12901"/>
                    <a:pt x="3987" y="12796"/>
                  </a:cubicBezTo>
                  <a:cubicBezTo>
                    <a:pt x="3967" y="12691"/>
                    <a:pt x="3941" y="12593"/>
                    <a:pt x="3929" y="12578"/>
                  </a:cubicBezTo>
                  <a:cubicBezTo>
                    <a:pt x="3916" y="12563"/>
                    <a:pt x="3884" y="12361"/>
                    <a:pt x="3857" y="12128"/>
                  </a:cubicBezTo>
                  <a:cubicBezTo>
                    <a:pt x="3830" y="11895"/>
                    <a:pt x="3797" y="11693"/>
                    <a:pt x="3783" y="11679"/>
                  </a:cubicBezTo>
                  <a:cubicBezTo>
                    <a:pt x="3749" y="11644"/>
                    <a:pt x="3750" y="11290"/>
                    <a:pt x="3784" y="11270"/>
                  </a:cubicBezTo>
                  <a:cubicBezTo>
                    <a:pt x="3798" y="11261"/>
                    <a:pt x="3819" y="11205"/>
                    <a:pt x="3830" y="11145"/>
                  </a:cubicBezTo>
                  <a:cubicBezTo>
                    <a:pt x="3840" y="11085"/>
                    <a:pt x="3860" y="11030"/>
                    <a:pt x="3873" y="11023"/>
                  </a:cubicBezTo>
                  <a:cubicBezTo>
                    <a:pt x="3878" y="11020"/>
                    <a:pt x="3881" y="11019"/>
                    <a:pt x="3885" y="11018"/>
                  </a:cubicBezTo>
                  <a:cubicBezTo>
                    <a:pt x="3891" y="10979"/>
                    <a:pt x="3896" y="10942"/>
                    <a:pt x="3897" y="10914"/>
                  </a:cubicBezTo>
                  <a:cubicBezTo>
                    <a:pt x="3869" y="10915"/>
                    <a:pt x="3807" y="10827"/>
                    <a:pt x="3769" y="10729"/>
                  </a:cubicBezTo>
                  <a:cubicBezTo>
                    <a:pt x="3745" y="10667"/>
                    <a:pt x="3709" y="10669"/>
                    <a:pt x="3673" y="10733"/>
                  </a:cubicBezTo>
                  <a:cubicBezTo>
                    <a:pt x="3657" y="10761"/>
                    <a:pt x="3600" y="10792"/>
                    <a:pt x="3546" y="10802"/>
                  </a:cubicBezTo>
                  <a:cubicBezTo>
                    <a:pt x="3492" y="10812"/>
                    <a:pt x="3432" y="10838"/>
                    <a:pt x="3413" y="10860"/>
                  </a:cubicBezTo>
                  <a:cubicBezTo>
                    <a:pt x="3393" y="10882"/>
                    <a:pt x="3367" y="10900"/>
                    <a:pt x="3354" y="10900"/>
                  </a:cubicBezTo>
                  <a:cubicBezTo>
                    <a:pt x="3340" y="10900"/>
                    <a:pt x="3257" y="10932"/>
                    <a:pt x="3168" y="10970"/>
                  </a:cubicBezTo>
                  <a:cubicBezTo>
                    <a:pt x="2995" y="11046"/>
                    <a:pt x="2691" y="11079"/>
                    <a:pt x="2539" y="11039"/>
                  </a:cubicBezTo>
                  <a:cubicBezTo>
                    <a:pt x="2378" y="10997"/>
                    <a:pt x="2224" y="10886"/>
                    <a:pt x="1965" y="10627"/>
                  </a:cubicBezTo>
                  <a:cubicBezTo>
                    <a:pt x="1823" y="10484"/>
                    <a:pt x="1689" y="10357"/>
                    <a:pt x="1667" y="10344"/>
                  </a:cubicBezTo>
                  <a:cubicBezTo>
                    <a:pt x="1542" y="10268"/>
                    <a:pt x="1390" y="10106"/>
                    <a:pt x="1329" y="9984"/>
                  </a:cubicBezTo>
                  <a:lnTo>
                    <a:pt x="1260" y="9843"/>
                  </a:lnTo>
                  <a:lnTo>
                    <a:pt x="1332" y="9713"/>
                  </a:lnTo>
                  <a:cubicBezTo>
                    <a:pt x="1373" y="9641"/>
                    <a:pt x="1403" y="9579"/>
                    <a:pt x="1399" y="9577"/>
                  </a:cubicBezTo>
                  <a:cubicBezTo>
                    <a:pt x="1395" y="9574"/>
                    <a:pt x="1333" y="9534"/>
                    <a:pt x="1262" y="9489"/>
                  </a:cubicBezTo>
                  <a:cubicBezTo>
                    <a:pt x="1134" y="9406"/>
                    <a:pt x="947" y="9209"/>
                    <a:pt x="947" y="9157"/>
                  </a:cubicBezTo>
                  <a:cubicBezTo>
                    <a:pt x="947" y="9134"/>
                    <a:pt x="955" y="9121"/>
                    <a:pt x="970" y="9118"/>
                  </a:cubicBezTo>
                  <a:cubicBezTo>
                    <a:pt x="946" y="9099"/>
                    <a:pt x="922" y="9079"/>
                    <a:pt x="897" y="9060"/>
                  </a:cubicBezTo>
                  <a:close/>
                  <a:moveTo>
                    <a:pt x="1713" y="9588"/>
                  </a:moveTo>
                  <a:cubicBezTo>
                    <a:pt x="1714" y="9599"/>
                    <a:pt x="1709" y="9610"/>
                    <a:pt x="1701" y="9621"/>
                  </a:cubicBezTo>
                  <a:lnTo>
                    <a:pt x="1758" y="9612"/>
                  </a:lnTo>
                  <a:lnTo>
                    <a:pt x="1713" y="9588"/>
                  </a:lnTo>
                  <a:close/>
                  <a:moveTo>
                    <a:pt x="17840" y="12073"/>
                  </a:moveTo>
                  <a:cubicBezTo>
                    <a:pt x="17841" y="12082"/>
                    <a:pt x="17842" y="12091"/>
                    <a:pt x="17842" y="12099"/>
                  </a:cubicBezTo>
                  <a:cubicBezTo>
                    <a:pt x="17842" y="12217"/>
                    <a:pt x="17847" y="12224"/>
                    <a:pt x="17921" y="12180"/>
                  </a:cubicBezTo>
                  <a:cubicBezTo>
                    <a:pt x="17915" y="12173"/>
                    <a:pt x="17910" y="12164"/>
                    <a:pt x="17908" y="12155"/>
                  </a:cubicBezTo>
                  <a:cubicBezTo>
                    <a:pt x="17899" y="12125"/>
                    <a:pt x="17883" y="12100"/>
                    <a:pt x="17870" y="12100"/>
                  </a:cubicBezTo>
                  <a:cubicBezTo>
                    <a:pt x="17865" y="12100"/>
                    <a:pt x="17854" y="12089"/>
                    <a:pt x="17840" y="12073"/>
                  </a:cubicBezTo>
                  <a:close/>
                  <a:moveTo>
                    <a:pt x="20557" y="13712"/>
                  </a:moveTo>
                  <a:cubicBezTo>
                    <a:pt x="20574" y="13806"/>
                    <a:pt x="20578" y="14027"/>
                    <a:pt x="20559" y="14056"/>
                  </a:cubicBezTo>
                  <a:cubicBezTo>
                    <a:pt x="20547" y="14075"/>
                    <a:pt x="20563" y="14111"/>
                    <a:pt x="20597" y="14142"/>
                  </a:cubicBezTo>
                  <a:cubicBezTo>
                    <a:pt x="20646" y="14185"/>
                    <a:pt x="20663" y="14250"/>
                    <a:pt x="20688" y="14478"/>
                  </a:cubicBezTo>
                  <a:cubicBezTo>
                    <a:pt x="20688" y="14481"/>
                    <a:pt x="20689" y="14484"/>
                    <a:pt x="20689" y="14487"/>
                  </a:cubicBezTo>
                  <a:cubicBezTo>
                    <a:pt x="20691" y="14486"/>
                    <a:pt x="20693" y="14485"/>
                    <a:pt x="20695" y="14484"/>
                  </a:cubicBezTo>
                  <a:cubicBezTo>
                    <a:pt x="20746" y="14465"/>
                    <a:pt x="20754" y="14389"/>
                    <a:pt x="20708" y="14346"/>
                  </a:cubicBezTo>
                  <a:cubicBezTo>
                    <a:pt x="20686" y="14324"/>
                    <a:pt x="20686" y="14300"/>
                    <a:pt x="20709" y="14258"/>
                  </a:cubicBezTo>
                  <a:cubicBezTo>
                    <a:pt x="20727" y="14226"/>
                    <a:pt x="20733" y="14186"/>
                    <a:pt x="20721" y="14168"/>
                  </a:cubicBezTo>
                  <a:cubicBezTo>
                    <a:pt x="20699" y="14134"/>
                    <a:pt x="20691" y="14074"/>
                    <a:pt x="20681" y="13884"/>
                  </a:cubicBezTo>
                  <a:cubicBezTo>
                    <a:pt x="20676" y="13793"/>
                    <a:pt x="20661" y="13764"/>
                    <a:pt x="20604" y="13739"/>
                  </a:cubicBezTo>
                  <a:cubicBezTo>
                    <a:pt x="20579" y="13729"/>
                    <a:pt x="20564" y="13721"/>
                    <a:pt x="20557" y="13712"/>
                  </a:cubicBezTo>
                  <a:close/>
                  <a:moveTo>
                    <a:pt x="20728" y="14643"/>
                  </a:moveTo>
                  <a:cubicBezTo>
                    <a:pt x="20725" y="14642"/>
                    <a:pt x="20721" y="14643"/>
                    <a:pt x="20718" y="14643"/>
                  </a:cubicBezTo>
                  <a:cubicBezTo>
                    <a:pt x="20715" y="14644"/>
                    <a:pt x="20713" y="14644"/>
                    <a:pt x="20711" y="14644"/>
                  </a:cubicBezTo>
                  <a:cubicBezTo>
                    <a:pt x="20719" y="14694"/>
                    <a:pt x="20729" y="14731"/>
                    <a:pt x="20740" y="14760"/>
                  </a:cubicBezTo>
                  <a:cubicBezTo>
                    <a:pt x="20786" y="14730"/>
                    <a:pt x="20775" y="14646"/>
                    <a:pt x="20728" y="14643"/>
                  </a:cubicBezTo>
                  <a:close/>
                  <a:moveTo>
                    <a:pt x="20883" y="15327"/>
                  </a:moveTo>
                  <a:cubicBezTo>
                    <a:pt x="20885" y="15344"/>
                    <a:pt x="20886" y="15360"/>
                    <a:pt x="20886" y="15374"/>
                  </a:cubicBezTo>
                  <a:cubicBezTo>
                    <a:pt x="20885" y="15405"/>
                    <a:pt x="20888" y="15433"/>
                    <a:pt x="20892" y="15457"/>
                  </a:cubicBezTo>
                  <a:cubicBezTo>
                    <a:pt x="20909" y="15426"/>
                    <a:pt x="20905" y="15364"/>
                    <a:pt x="20883" y="15327"/>
                  </a:cubicBezTo>
                  <a:close/>
                  <a:moveTo>
                    <a:pt x="17439" y="15538"/>
                  </a:moveTo>
                  <a:cubicBezTo>
                    <a:pt x="17626" y="15538"/>
                    <a:pt x="17686" y="15618"/>
                    <a:pt x="17676" y="15851"/>
                  </a:cubicBezTo>
                  <a:cubicBezTo>
                    <a:pt x="17672" y="15941"/>
                    <a:pt x="17656" y="16026"/>
                    <a:pt x="17641" y="16041"/>
                  </a:cubicBezTo>
                  <a:cubicBezTo>
                    <a:pt x="17599" y="16080"/>
                    <a:pt x="17607" y="16146"/>
                    <a:pt x="17663" y="16250"/>
                  </a:cubicBezTo>
                  <a:cubicBezTo>
                    <a:pt x="17701" y="16321"/>
                    <a:pt x="17713" y="16410"/>
                    <a:pt x="17713" y="16621"/>
                  </a:cubicBezTo>
                  <a:cubicBezTo>
                    <a:pt x="17713" y="16874"/>
                    <a:pt x="17707" y="16904"/>
                    <a:pt x="17646" y="16966"/>
                  </a:cubicBezTo>
                  <a:cubicBezTo>
                    <a:pt x="17609" y="17003"/>
                    <a:pt x="17548" y="17041"/>
                    <a:pt x="17512" y="17050"/>
                  </a:cubicBezTo>
                  <a:cubicBezTo>
                    <a:pt x="17467" y="17061"/>
                    <a:pt x="17439" y="17093"/>
                    <a:pt x="17426" y="17149"/>
                  </a:cubicBezTo>
                  <a:cubicBezTo>
                    <a:pt x="17413" y="17203"/>
                    <a:pt x="17382" y="17242"/>
                    <a:pt x="17336" y="17259"/>
                  </a:cubicBezTo>
                  <a:cubicBezTo>
                    <a:pt x="17211" y="17304"/>
                    <a:pt x="17082" y="17289"/>
                    <a:pt x="17019" y="17223"/>
                  </a:cubicBezTo>
                  <a:cubicBezTo>
                    <a:pt x="16987" y="17189"/>
                    <a:pt x="16966" y="17147"/>
                    <a:pt x="16973" y="17130"/>
                  </a:cubicBezTo>
                  <a:cubicBezTo>
                    <a:pt x="16979" y="17112"/>
                    <a:pt x="16971" y="17091"/>
                    <a:pt x="16954" y="17081"/>
                  </a:cubicBezTo>
                  <a:cubicBezTo>
                    <a:pt x="16907" y="17053"/>
                    <a:pt x="16918" y="16760"/>
                    <a:pt x="16969" y="16690"/>
                  </a:cubicBezTo>
                  <a:cubicBezTo>
                    <a:pt x="17002" y="16646"/>
                    <a:pt x="17016" y="16547"/>
                    <a:pt x="17022" y="16328"/>
                  </a:cubicBezTo>
                  <a:cubicBezTo>
                    <a:pt x="17030" y="16067"/>
                    <a:pt x="17038" y="16020"/>
                    <a:pt x="17089" y="15975"/>
                  </a:cubicBezTo>
                  <a:cubicBezTo>
                    <a:pt x="17121" y="15947"/>
                    <a:pt x="17155" y="15870"/>
                    <a:pt x="17166" y="15801"/>
                  </a:cubicBezTo>
                  <a:cubicBezTo>
                    <a:pt x="17196" y="15611"/>
                    <a:pt x="17272" y="15538"/>
                    <a:pt x="17439" y="15538"/>
                  </a:cubicBezTo>
                  <a:close/>
                  <a:moveTo>
                    <a:pt x="17446" y="15668"/>
                  </a:moveTo>
                  <a:cubicBezTo>
                    <a:pt x="17394" y="15672"/>
                    <a:pt x="17313" y="15788"/>
                    <a:pt x="17255" y="15952"/>
                  </a:cubicBezTo>
                  <a:cubicBezTo>
                    <a:pt x="17205" y="16090"/>
                    <a:pt x="17182" y="16211"/>
                    <a:pt x="17182" y="16345"/>
                  </a:cubicBezTo>
                  <a:cubicBezTo>
                    <a:pt x="17182" y="16452"/>
                    <a:pt x="17163" y="16599"/>
                    <a:pt x="17140" y="16673"/>
                  </a:cubicBezTo>
                  <a:cubicBezTo>
                    <a:pt x="17095" y="16814"/>
                    <a:pt x="17084" y="16950"/>
                    <a:pt x="17114" y="17023"/>
                  </a:cubicBezTo>
                  <a:cubicBezTo>
                    <a:pt x="17140" y="17089"/>
                    <a:pt x="17208" y="17074"/>
                    <a:pt x="17297" y="16984"/>
                  </a:cubicBezTo>
                  <a:cubicBezTo>
                    <a:pt x="17341" y="16939"/>
                    <a:pt x="17405" y="16902"/>
                    <a:pt x="17439" y="16902"/>
                  </a:cubicBezTo>
                  <a:cubicBezTo>
                    <a:pt x="17483" y="16902"/>
                    <a:pt x="17513" y="16874"/>
                    <a:pt x="17542" y="16808"/>
                  </a:cubicBezTo>
                  <a:cubicBezTo>
                    <a:pt x="17610" y="16654"/>
                    <a:pt x="17595" y="16495"/>
                    <a:pt x="17494" y="16304"/>
                  </a:cubicBezTo>
                  <a:cubicBezTo>
                    <a:pt x="17407" y="16137"/>
                    <a:pt x="17405" y="16130"/>
                    <a:pt x="17451" y="16039"/>
                  </a:cubicBezTo>
                  <a:cubicBezTo>
                    <a:pt x="17499" y="15943"/>
                    <a:pt x="17514" y="15740"/>
                    <a:pt x="17476" y="15684"/>
                  </a:cubicBezTo>
                  <a:cubicBezTo>
                    <a:pt x="17468" y="15672"/>
                    <a:pt x="17458" y="15667"/>
                    <a:pt x="17446" y="15668"/>
                  </a:cubicBezTo>
                  <a:close/>
                  <a:moveTo>
                    <a:pt x="17097" y="17319"/>
                  </a:moveTo>
                  <a:cubicBezTo>
                    <a:pt x="17124" y="17319"/>
                    <a:pt x="17150" y="17330"/>
                    <a:pt x="17197" y="17350"/>
                  </a:cubicBezTo>
                  <a:cubicBezTo>
                    <a:pt x="17312" y="17403"/>
                    <a:pt x="17340" y="17474"/>
                    <a:pt x="17318" y="17660"/>
                  </a:cubicBezTo>
                  <a:cubicBezTo>
                    <a:pt x="17306" y="17757"/>
                    <a:pt x="17284" y="17802"/>
                    <a:pt x="17221" y="17849"/>
                  </a:cubicBezTo>
                  <a:cubicBezTo>
                    <a:pt x="17098" y="17943"/>
                    <a:pt x="16972" y="17933"/>
                    <a:pt x="16883" y="17821"/>
                  </a:cubicBezTo>
                  <a:cubicBezTo>
                    <a:pt x="16748" y="17653"/>
                    <a:pt x="16801" y="17438"/>
                    <a:pt x="16999" y="17349"/>
                  </a:cubicBezTo>
                  <a:cubicBezTo>
                    <a:pt x="17044" y="17329"/>
                    <a:pt x="17070" y="17319"/>
                    <a:pt x="17097" y="17319"/>
                  </a:cubicBezTo>
                  <a:close/>
                  <a:moveTo>
                    <a:pt x="17125" y="17481"/>
                  </a:moveTo>
                  <a:cubicBezTo>
                    <a:pt x="17123" y="17481"/>
                    <a:pt x="17120" y="17481"/>
                    <a:pt x="17118" y="17482"/>
                  </a:cubicBezTo>
                  <a:cubicBezTo>
                    <a:pt x="17069" y="17497"/>
                    <a:pt x="17012" y="17611"/>
                    <a:pt x="17030" y="17657"/>
                  </a:cubicBezTo>
                  <a:cubicBezTo>
                    <a:pt x="17050" y="17707"/>
                    <a:pt x="17115" y="17703"/>
                    <a:pt x="17136" y="17651"/>
                  </a:cubicBezTo>
                  <a:cubicBezTo>
                    <a:pt x="17165" y="17579"/>
                    <a:pt x="17157" y="17483"/>
                    <a:pt x="17125" y="17481"/>
                  </a:cubicBezTo>
                  <a:close/>
                  <a:moveTo>
                    <a:pt x="8864" y="18048"/>
                  </a:moveTo>
                  <a:cubicBezTo>
                    <a:pt x="9012" y="18048"/>
                    <a:pt x="9059" y="18061"/>
                    <a:pt x="9160" y="18128"/>
                  </a:cubicBezTo>
                  <a:cubicBezTo>
                    <a:pt x="9365" y="18263"/>
                    <a:pt x="9509" y="18420"/>
                    <a:pt x="9614" y="18621"/>
                  </a:cubicBezTo>
                  <a:cubicBezTo>
                    <a:pt x="9634" y="18659"/>
                    <a:pt x="9671" y="18720"/>
                    <a:pt x="9698" y="18758"/>
                  </a:cubicBezTo>
                  <a:cubicBezTo>
                    <a:pt x="9724" y="18795"/>
                    <a:pt x="9755" y="18866"/>
                    <a:pt x="9766" y="18915"/>
                  </a:cubicBezTo>
                  <a:cubicBezTo>
                    <a:pt x="9778" y="18967"/>
                    <a:pt x="9804" y="19003"/>
                    <a:pt x="9829" y="19003"/>
                  </a:cubicBezTo>
                  <a:cubicBezTo>
                    <a:pt x="9901" y="19003"/>
                    <a:pt x="10033" y="19152"/>
                    <a:pt x="10067" y="19272"/>
                  </a:cubicBezTo>
                  <a:cubicBezTo>
                    <a:pt x="10085" y="19334"/>
                    <a:pt x="10110" y="19385"/>
                    <a:pt x="10124" y="19385"/>
                  </a:cubicBezTo>
                  <a:cubicBezTo>
                    <a:pt x="10160" y="19385"/>
                    <a:pt x="10269" y="19570"/>
                    <a:pt x="10269" y="19632"/>
                  </a:cubicBezTo>
                  <a:cubicBezTo>
                    <a:pt x="10269" y="19660"/>
                    <a:pt x="10244" y="19723"/>
                    <a:pt x="10214" y="19770"/>
                  </a:cubicBezTo>
                  <a:cubicBezTo>
                    <a:pt x="10155" y="19863"/>
                    <a:pt x="10169" y="19950"/>
                    <a:pt x="10261" y="20047"/>
                  </a:cubicBezTo>
                  <a:cubicBezTo>
                    <a:pt x="10360" y="20150"/>
                    <a:pt x="10288" y="20482"/>
                    <a:pt x="10164" y="20499"/>
                  </a:cubicBezTo>
                  <a:cubicBezTo>
                    <a:pt x="10121" y="20505"/>
                    <a:pt x="10098" y="20532"/>
                    <a:pt x="10086" y="20594"/>
                  </a:cubicBezTo>
                  <a:cubicBezTo>
                    <a:pt x="10062" y="20711"/>
                    <a:pt x="9876" y="20874"/>
                    <a:pt x="9720" y="20914"/>
                  </a:cubicBezTo>
                  <a:cubicBezTo>
                    <a:pt x="9651" y="20931"/>
                    <a:pt x="9573" y="20956"/>
                    <a:pt x="9545" y="20970"/>
                  </a:cubicBezTo>
                  <a:cubicBezTo>
                    <a:pt x="9468" y="21008"/>
                    <a:pt x="9295" y="21000"/>
                    <a:pt x="9277" y="20957"/>
                  </a:cubicBezTo>
                  <a:cubicBezTo>
                    <a:pt x="9268" y="20933"/>
                    <a:pt x="9193" y="20912"/>
                    <a:pt x="9076" y="20900"/>
                  </a:cubicBezTo>
                  <a:cubicBezTo>
                    <a:pt x="8731" y="20865"/>
                    <a:pt x="8660" y="20796"/>
                    <a:pt x="8589" y="20431"/>
                  </a:cubicBezTo>
                  <a:cubicBezTo>
                    <a:pt x="8563" y="20299"/>
                    <a:pt x="8532" y="20166"/>
                    <a:pt x="8519" y="20135"/>
                  </a:cubicBezTo>
                  <a:cubicBezTo>
                    <a:pt x="8506" y="20105"/>
                    <a:pt x="8480" y="19896"/>
                    <a:pt x="8462" y="19671"/>
                  </a:cubicBezTo>
                  <a:cubicBezTo>
                    <a:pt x="8428" y="19262"/>
                    <a:pt x="8446" y="19060"/>
                    <a:pt x="8520" y="19017"/>
                  </a:cubicBezTo>
                  <a:cubicBezTo>
                    <a:pt x="8555" y="18996"/>
                    <a:pt x="8557" y="18886"/>
                    <a:pt x="8523" y="18852"/>
                  </a:cubicBezTo>
                  <a:cubicBezTo>
                    <a:pt x="8509" y="18837"/>
                    <a:pt x="8488" y="18786"/>
                    <a:pt x="8477" y="18738"/>
                  </a:cubicBezTo>
                  <a:cubicBezTo>
                    <a:pt x="8461" y="18665"/>
                    <a:pt x="8470" y="18639"/>
                    <a:pt x="8532" y="18585"/>
                  </a:cubicBezTo>
                  <a:cubicBezTo>
                    <a:pt x="8621" y="18506"/>
                    <a:pt x="8622" y="18495"/>
                    <a:pt x="8548" y="18477"/>
                  </a:cubicBezTo>
                  <a:cubicBezTo>
                    <a:pt x="8501" y="18465"/>
                    <a:pt x="8491" y="18440"/>
                    <a:pt x="8491" y="18327"/>
                  </a:cubicBezTo>
                  <a:cubicBezTo>
                    <a:pt x="8491" y="18204"/>
                    <a:pt x="8500" y="18184"/>
                    <a:pt x="8589" y="18120"/>
                  </a:cubicBezTo>
                  <a:cubicBezTo>
                    <a:pt x="8671" y="18061"/>
                    <a:pt x="8718" y="18048"/>
                    <a:pt x="8864" y="18048"/>
                  </a:cubicBezTo>
                  <a:close/>
                  <a:moveTo>
                    <a:pt x="8875" y="18157"/>
                  </a:moveTo>
                  <a:cubicBezTo>
                    <a:pt x="8684" y="18157"/>
                    <a:pt x="8637" y="18278"/>
                    <a:pt x="8779" y="18404"/>
                  </a:cubicBezTo>
                  <a:cubicBezTo>
                    <a:pt x="8850" y="18468"/>
                    <a:pt x="8862" y="18495"/>
                    <a:pt x="8846" y="18558"/>
                  </a:cubicBezTo>
                  <a:cubicBezTo>
                    <a:pt x="8821" y="18659"/>
                    <a:pt x="8810" y="18676"/>
                    <a:pt x="8766" y="18676"/>
                  </a:cubicBezTo>
                  <a:cubicBezTo>
                    <a:pt x="8741" y="18676"/>
                    <a:pt x="8728" y="18729"/>
                    <a:pt x="8723" y="18845"/>
                  </a:cubicBezTo>
                  <a:cubicBezTo>
                    <a:pt x="8720" y="18944"/>
                    <a:pt x="8692" y="19070"/>
                    <a:pt x="8657" y="19148"/>
                  </a:cubicBezTo>
                  <a:cubicBezTo>
                    <a:pt x="8599" y="19276"/>
                    <a:pt x="8598" y="19295"/>
                    <a:pt x="8632" y="19626"/>
                  </a:cubicBezTo>
                  <a:cubicBezTo>
                    <a:pt x="8676" y="20051"/>
                    <a:pt x="8758" y="20470"/>
                    <a:pt x="8822" y="20598"/>
                  </a:cubicBezTo>
                  <a:cubicBezTo>
                    <a:pt x="8862" y="20677"/>
                    <a:pt x="8896" y="20702"/>
                    <a:pt x="9015" y="20736"/>
                  </a:cubicBezTo>
                  <a:cubicBezTo>
                    <a:pt x="9095" y="20758"/>
                    <a:pt x="9200" y="20777"/>
                    <a:pt x="9249" y="20779"/>
                  </a:cubicBezTo>
                  <a:cubicBezTo>
                    <a:pt x="9297" y="20780"/>
                    <a:pt x="9363" y="20791"/>
                    <a:pt x="9394" y="20804"/>
                  </a:cubicBezTo>
                  <a:cubicBezTo>
                    <a:pt x="9555" y="20871"/>
                    <a:pt x="9894" y="20698"/>
                    <a:pt x="9896" y="20549"/>
                  </a:cubicBezTo>
                  <a:cubicBezTo>
                    <a:pt x="9896" y="20521"/>
                    <a:pt x="9933" y="20466"/>
                    <a:pt x="9978" y="20426"/>
                  </a:cubicBezTo>
                  <a:cubicBezTo>
                    <a:pt x="10100" y="20318"/>
                    <a:pt x="10138" y="20237"/>
                    <a:pt x="10093" y="20186"/>
                  </a:cubicBezTo>
                  <a:cubicBezTo>
                    <a:pt x="10073" y="20163"/>
                    <a:pt x="10054" y="20124"/>
                    <a:pt x="10050" y="20099"/>
                  </a:cubicBezTo>
                  <a:cubicBezTo>
                    <a:pt x="10046" y="20075"/>
                    <a:pt x="10022" y="20011"/>
                    <a:pt x="9996" y="19956"/>
                  </a:cubicBezTo>
                  <a:cubicBezTo>
                    <a:pt x="9953" y="19864"/>
                    <a:pt x="9952" y="19849"/>
                    <a:pt x="9994" y="19772"/>
                  </a:cubicBezTo>
                  <a:cubicBezTo>
                    <a:pt x="10055" y="19660"/>
                    <a:pt x="10052" y="19596"/>
                    <a:pt x="9983" y="19556"/>
                  </a:cubicBezTo>
                  <a:cubicBezTo>
                    <a:pt x="9938" y="19529"/>
                    <a:pt x="9930" y="19504"/>
                    <a:pt x="9945" y="19433"/>
                  </a:cubicBezTo>
                  <a:cubicBezTo>
                    <a:pt x="9962" y="19352"/>
                    <a:pt x="9959" y="19348"/>
                    <a:pt x="9916" y="19382"/>
                  </a:cubicBezTo>
                  <a:cubicBezTo>
                    <a:pt x="9873" y="19415"/>
                    <a:pt x="9862" y="19406"/>
                    <a:pt x="9811" y="19300"/>
                  </a:cubicBezTo>
                  <a:cubicBezTo>
                    <a:pt x="9780" y="19234"/>
                    <a:pt x="9754" y="19167"/>
                    <a:pt x="9753" y="19150"/>
                  </a:cubicBezTo>
                  <a:cubicBezTo>
                    <a:pt x="9753" y="19133"/>
                    <a:pt x="9728" y="19113"/>
                    <a:pt x="9698" y="19105"/>
                  </a:cubicBezTo>
                  <a:cubicBezTo>
                    <a:pt x="9661" y="19096"/>
                    <a:pt x="9631" y="19050"/>
                    <a:pt x="9609" y="18972"/>
                  </a:cubicBezTo>
                  <a:cubicBezTo>
                    <a:pt x="9531" y="18693"/>
                    <a:pt x="9048" y="18157"/>
                    <a:pt x="8875" y="18157"/>
                  </a:cubicBezTo>
                  <a:close/>
                </a:path>
              </a:pathLst>
            </a:custGeom>
            <a:ln w="12700" cap="flat">
              <a:noFill/>
              <a:miter lim="400000"/>
            </a:ln>
            <a:effectLst>
              <a:outerShdw blurRad="190500" dist="8455" dir="5400000" rotWithShape="0">
                <a:srgbClr val="000000"/>
              </a:outerShdw>
            </a:effectLst>
          </p:spPr>
        </p:pic>
        <p:sp>
          <p:nvSpPr>
            <p:cNvPr id="279" name="A"/>
            <p:cNvSpPr txBox="1"/>
            <p:nvPr/>
          </p:nvSpPr>
          <p:spPr>
            <a:xfrm>
              <a:off x="161179" y="446507"/>
              <a:ext cx="349238" cy="5226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900" i="0">
                  <a:solidFill>
                    <a:srgbClr val="000000"/>
                  </a:solidFill>
                  <a:latin typeface="Avenir Heavy"/>
                  <a:ea typeface="Avenir Heavy"/>
                  <a:cs typeface="Avenir Heavy"/>
                  <a:sym typeface="Avenir Heavy"/>
                </a:defRPr>
              </a:lvl1pPr>
            </a:lstStyle>
            <a:p>
              <a:r>
                <a:t>A</a:t>
              </a:r>
            </a:p>
          </p:txBody>
        </p:sp>
      </p:grpSp>
      <p:sp>
        <p:nvSpPr>
          <p:cNvPr id="281" name="India and her Neighbors"/>
          <p:cNvSpPr txBox="1"/>
          <p:nvPr/>
        </p:nvSpPr>
        <p:spPr>
          <a:xfrm>
            <a:off x="7809356" y="-388366"/>
            <a:ext cx="8765287"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India and her Neighbors</a:t>
            </a:r>
          </a:p>
        </p:txBody>
      </p:sp>
      <p:sp>
        <p:nvSpPr>
          <p:cNvPr id="282" name="Rounded Rectangle"/>
          <p:cNvSpPr/>
          <p:nvPr/>
        </p:nvSpPr>
        <p:spPr>
          <a:xfrm>
            <a:off x="3534932" y="-725399"/>
            <a:ext cx="17314136" cy="2015001"/>
          </a:xfrm>
          <a:prstGeom prst="roundRect">
            <a:avLst>
              <a:gd name="adj" fmla="val 15000"/>
            </a:avLst>
          </a:prstGeom>
          <a:gradFill>
            <a:gsLst>
              <a:gs pos="0">
                <a:srgbClr val="B9B19E"/>
              </a:gs>
              <a:gs pos="100000">
                <a:srgbClr val="34251A"/>
              </a:gs>
            </a:gsLst>
            <a:lin ang="5400000"/>
          </a:gradFill>
          <a:ln w="12700">
            <a:miter lim="400000"/>
          </a:ln>
          <a:effectLst>
            <a:outerShdw blurRad="190500" dist="8455" dir="5400000" rotWithShape="0">
              <a:srgbClr val="000000"/>
            </a:outerShdw>
          </a:effectLst>
        </p:spPr>
        <p:txBody>
          <a:bodyPr lIns="50800" tIns="50800" rIns="50800" bIns="50800" anchor="ctr"/>
          <a:lstStyle/>
          <a:p>
            <a: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pPr>
            <a:endParaRPr/>
          </a:p>
        </p:txBody>
      </p:sp>
      <p:pic>
        <p:nvPicPr>
          <p:cNvPr id="283" name="noun_om_707213-3.png" descr="noun_om_707213-3.png"/>
          <p:cNvPicPr>
            <a:picLocks noChangeAspect="1"/>
          </p:cNvPicPr>
          <p:nvPr/>
        </p:nvPicPr>
        <p:blipFill>
          <a:blip r:embed="rId3"/>
          <a:stretch>
            <a:fillRect/>
          </a:stretch>
        </p:blipFill>
        <p:spPr>
          <a:xfrm>
            <a:off x="3691074" y="-141924"/>
            <a:ext cx="1567962" cy="1567963"/>
          </a:xfrm>
          <a:prstGeom prst="rect">
            <a:avLst/>
          </a:prstGeom>
          <a:ln w="12700">
            <a:miter lim="400000"/>
          </a:ln>
          <a:effectLst>
            <a:outerShdw blurRad="38100" dist="50800" dir="14113484" rotWithShape="0">
              <a:srgbClr val="424242"/>
            </a:outerShdw>
          </a:effectLst>
        </p:spPr>
      </p:pic>
      <p:sp>
        <p:nvSpPr>
          <p:cNvPr id="284" name="India and Her Neighbors"/>
          <p:cNvSpPr txBox="1"/>
          <p:nvPr/>
        </p:nvSpPr>
        <p:spPr>
          <a:xfrm>
            <a:off x="7745730" y="-388366"/>
            <a:ext cx="8892541"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India and Her Neighbors</a:t>
            </a:r>
          </a:p>
        </p:txBody>
      </p:sp>
      <p:grpSp>
        <p:nvGrpSpPr>
          <p:cNvPr id="289" name="Group"/>
          <p:cNvGrpSpPr/>
          <p:nvPr/>
        </p:nvGrpSpPr>
        <p:grpSpPr>
          <a:xfrm>
            <a:off x="3448586" y="3393992"/>
            <a:ext cx="15758749" cy="4752684"/>
            <a:chOff x="0" y="0"/>
            <a:chExt cx="15758748" cy="4752683"/>
          </a:xfrm>
        </p:grpSpPr>
        <p:sp>
          <p:nvSpPr>
            <p:cNvPr id="285" name="Square"/>
            <p:cNvSpPr/>
            <p:nvPr/>
          </p:nvSpPr>
          <p:spPr>
            <a:xfrm>
              <a:off x="0" y="703334"/>
              <a:ext cx="645749" cy="645749"/>
            </a:xfrm>
            <a:prstGeom prst="rect">
              <a:avLst/>
            </a:prstGeom>
            <a:gradFill flip="none" rotWithShape="1">
              <a:gsLst>
                <a:gs pos="0">
                  <a:srgbClr val="5F3C1F"/>
                </a:gs>
                <a:gs pos="100000">
                  <a:srgbClr val="B47739">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286" name="Hindu"/>
            <p:cNvSpPr txBox="1"/>
            <p:nvPr/>
          </p:nvSpPr>
          <p:spPr>
            <a:xfrm>
              <a:off x="1230543" y="543580"/>
              <a:ext cx="2308654" cy="965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6100" b="1" i="0">
                  <a:solidFill>
                    <a:srgbClr val="000000"/>
                  </a:solidFill>
                  <a:latin typeface="Arial"/>
                  <a:ea typeface="Arial"/>
                  <a:cs typeface="Arial"/>
                  <a:sym typeface="Arial"/>
                </a:defRPr>
              </a:lvl1pPr>
            </a:lstStyle>
            <a:p>
              <a:r>
                <a:t>Hindu</a:t>
              </a:r>
            </a:p>
          </p:txBody>
        </p:sp>
        <p:sp>
          <p:nvSpPr>
            <p:cNvPr id="287" name="Square"/>
            <p:cNvSpPr/>
            <p:nvPr/>
          </p:nvSpPr>
          <p:spPr>
            <a:xfrm>
              <a:off x="11803970" y="4106934"/>
              <a:ext cx="645750" cy="645750"/>
            </a:xfrm>
            <a:prstGeom prst="rect">
              <a:avLst/>
            </a:prstGeom>
            <a:gradFill flip="none" rotWithShape="1">
              <a:gsLst>
                <a:gs pos="0">
                  <a:srgbClr val="5F3C1F"/>
                </a:gs>
                <a:gs pos="100000">
                  <a:srgbClr val="B47739">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288" name="Square"/>
            <p:cNvSpPr/>
            <p:nvPr/>
          </p:nvSpPr>
          <p:spPr>
            <a:xfrm>
              <a:off x="15113000" y="0"/>
              <a:ext cx="645749" cy="645749"/>
            </a:xfrm>
            <a:prstGeom prst="rect">
              <a:avLst/>
            </a:prstGeom>
            <a:gradFill flip="none" rotWithShape="1">
              <a:gsLst>
                <a:gs pos="0">
                  <a:srgbClr val="5F3C1F"/>
                </a:gs>
                <a:gs pos="100000">
                  <a:srgbClr val="B47739">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296" name="Group"/>
          <p:cNvGrpSpPr/>
          <p:nvPr/>
        </p:nvGrpSpPr>
        <p:grpSpPr>
          <a:xfrm>
            <a:off x="3447610" y="2266949"/>
            <a:ext cx="20053301" cy="10505316"/>
            <a:chOff x="0" y="0"/>
            <a:chExt cx="20053300" cy="10505314"/>
          </a:xfrm>
        </p:grpSpPr>
        <p:sp>
          <p:nvSpPr>
            <p:cNvPr id="290" name="Buddhist"/>
            <p:cNvSpPr txBox="1"/>
            <p:nvPr/>
          </p:nvSpPr>
          <p:spPr>
            <a:xfrm>
              <a:off x="1232833" y="2739236"/>
              <a:ext cx="3470704" cy="965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6100" b="1" i="0">
                  <a:solidFill>
                    <a:srgbClr val="000000"/>
                  </a:solidFill>
                  <a:latin typeface="Arial"/>
                  <a:ea typeface="Arial"/>
                  <a:cs typeface="Arial"/>
                  <a:sym typeface="Arial"/>
                </a:defRPr>
              </a:lvl1pPr>
            </a:lstStyle>
            <a:p>
              <a:r>
                <a:rPr dirty="0"/>
                <a:t>Buddhist</a:t>
              </a:r>
            </a:p>
          </p:txBody>
        </p:sp>
        <p:sp>
          <p:nvSpPr>
            <p:cNvPr id="291" name="Square"/>
            <p:cNvSpPr/>
            <p:nvPr/>
          </p:nvSpPr>
          <p:spPr>
            <a:xfrm>
              <a:off x="0" y="2898014"/>
              <a:ext cx="647700" cy="647701"/>
            </a:xfrm>
            <a:prstGeom prst="rect">
              <a:avLst/>
            </a:prstGeom>
            <a:gradFill flip="none" rotWithShape="1">
              <a:gsLst>
                <a:gs pos="0">
                  <a:srgbClr val="F49035"/>
                </a:gs>
                <a:gs pos="100000">
                  <a:srgbClr val="E5984B">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292" name="Square"/>
            <p:cNvSpPr/>
            <p:nvPr/>
          </p:nvSpPr>
          <p:spPr>
            <a:xfrm>
              <a:off x="16157215" y="0"/>
              <a:ext cx="647701" cy="647700"/>
            </a:xfrm>
            <a:prstGeom prst="rect">
              <a:avLst/>
            </a:prstGeom>
            <a:gradFill flip="none" rotWithShape="1">
              <a:gsLst>
                <a:gs pos="0">
                  <a:srgbClr val="F49035"/>
                </a:gs>
                <a:gs pos="100000">
                  <a:srgbClr val="E5984B">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293" name="Square"/>
            <p:cNvSpPr/>
            <p:nvPr/>
          </p:nvSpPr>
          <p:spPr>
            <a:xfrm>
              <a:off x="17119600" y="828797"/>
              <a:ext cx="647700" cy="647701"/>
            </a:xfrm>
            <a:prstGeom prst="rect">
              <a:avLst/>
            </a:prstGeom>
            <a:gradFill flip="none" rotWithShape="1">
              <a:gsLst>
                <a:gs pos="0">
                  <a:srgbClr val="F49035"/>
                </a:gs>
                <a:gs pos="100000">
                  <a:srgbClr val="E5984B">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294" name="Square"/>
            <p:cNvSpPr/>
            <p:nvPr/>
          </p:nvSpPr>
          <p:spPr>
            <a:xfrm>
              <a:off x="19405600" y="4625214"/>
              <a:ext cx="647700" cy="647701"/>
            </a:xfrm>
            <a:prstGeom prst="rect">
              <a:avLst/>
            </a:prstGeom>
            <a:gradFill flip="none" rotWithShape="1">
              <a:gsLst>
                <a:gs pos="0">
                  <a:srgbClr val="F49035"/>
                </a:gs>
                <a:gs pos="100000">
                  <a:srgbClr val="E5984B">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295" name="Square"/>
            <p:cNvSpPr/>
            <p:nvPr/>
          </p:nvSpPr>
          <p:spPr>
            <a:xfrm>
              <a:off x="13106400" y="9857614"/>
              <a:ext cx="647700" cy="647701"/>
            </a:xfrm>
            <a:prstGeom prst="rect">
              <a:avLst/>
            </a:prstGeom>
            <a:gradFill flip="none" rotWithShape="1">
              <a:gsLst>
                <a:gs pos="0">
                  <a:srgbClr val="F49035"/>
                </a:gs>
                <a:gs pos="100000">
                  <a:srgbClr val="E5984B">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grpSp>
        <p:nvGrpSpPr>
          <p:cNvPr id="301" name="Group"/>
          <p:cNvGrpSpPr/>
          <p:nvPr/>
        </p:nvGrpSpPr>
        <p:grpSpPr>
          <a:xfrm>
            <a:off x="3447610" y="3095746"/>
            <a:ext cx="17767301" cy="3945287"/>
            <a:chOff x="0" y="0"/>
            <a:chExt cx="17767300" cy="3945285"/>
          </a:xfrm>
        </p:grpSpPr>
        <p:sp>
          <p:nvSpPr>
            <p:cNvPr id="297" name="Muslim"/>
            <p:cNvSpPr txBox="1"/>
            <p:nvPr/>
          </p:nvSpPr>
          <p:spPr>
            <a:xfrm>
              <a:off x="1245412" y="2980029"/>
              <a:ext cx="2783007" cy="965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a:defRPr sz="6100" b="1" i="0">
                  <a:solidFill>
                    <a:srgbClr val="000000"/>
                  </a:solidFill>
                  <a:latin typeface="Arial"/>
                  <a:ea typeface="Arial"/>
                  <a:cs typeface="Arial"/>
                  <a:sym typeface="Arial"/>
                </a:defRPr>
              </a:lvl1pPr>
            </a:lstStyle>
            <a:p>
              <a:r>
                <a:t>Muslim</a:t>
              </a:r>
            </a:p>
          </p:txBody>
        </p:sp>
        <p:sp>
          <p:nvSpPr>
            <p:cNvPr id="298" name="Square"/>
            <p:cNvSpPr/>
            <p:nvPr/>
          </p:nvSpPr>
          <p:spPr>
            <a:xfrm>
              <a:off x="0" y="3138807"/>
              <a:ext cx="647700" cy="647701"/>
            </a:xfrm>
            <a:prstGeom prst="rect">
              <a:avLst/>
            </a:prstGeom>
            <a:gradFill flip="none" rotWithShape="1">
              <a:gsLst>
                <a:gs pos="0">
                  <a:srgbClr val="56E349"/>
                </a:gs>
                <a:gs pos="100000">
                  <a:srgbClr val="00AD0D">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299" name="Square"/>
            <p:cNvSpPr/>
            <p:nvPr/>
          </p:nvSpPr>
          <p:spPr>
            <a:xfrm>
              <a:off x="17119600" y="2504645"/>
              <a:ext cx="647700" cy="647701"/>
            </a:xfrm>
            <a:prstGeom prst="rect">
              <a:avLst/>
            </a:prstGeom>
            <a:gradFill flip="none" rotWithShape="1">
              <a:gsLst>
                <a:gs pos="0">
                  <a:srgbClr val="56E349"/>
                </a:gs>
                <a:gs pos="100000">
                  <a:srgbClr val="00AD0D">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sp>
          <p:nvSpPr>
            <p:cNvPr id="300" name="Square"/>
            <p:cNvSpPr/>
            <p:nvPr/>
          </p:nvSpPr>
          <p:spPr>
            <a:xfrm>
              <a:off x="8077200" y="0"/>
              <a:ext cx="647700" cy="647700"/>
            </a:xfrm>
            <a:prstGeom prst="rect">
              <a:avLst/>
            </a:prstGeom>
            <a:gradFill flip="none" rotWithShape="1">
              <a:gsLst>
                <a:gs pos="0">
                  <a:srgbClr val="56E349"/>
                </a:gs>
                <a:gs pos="100000">
                  <a:srgbClr val="00AD0D">
                    <a:alpha val="92000"/>
                  </a:srgbClr>
                </a:gs>
              </a:gsLst>
              <a:lin ang="5400000" scaled="0"/>
            </a:gradFill>
            <a:ln w="12700" cap="flat">
              <a:noFill/>
              <a:miter lim="400000"/>
            </a:ln>
            <a:effectLst>
              <a:outerShdw blurRad="177800" dist="42010" dir="2308187" rotWithShape="0">
                <a:srgbClr val="000000"/>
              </a:outerShdw>
            </a:effectLst>
          </p:spPr>
          <p:txBody>
            <a:bodyPr wrap="square" lIns="50800" tIns="50800" rIns="50800" bIns="50800" numCol="1" anchor="ctr">
              <a:noAutofit/>
            </a:bodyPr>
            <a:lstStyle/>
            <a:p>
              <a:pPr>
                <a:defRPr sz="4200" i="0">
                  <a:solidFill>
                    <a:srgbClr val="3E3B39"/>
                  </a:solidFill>
                  <a:effectLst>
                    <a:outerShdw blurRad="25400" dist="12700" dir="4920000" rotWithShape="0">
                      <a:srgbClr val="FFFFFF">
                        <a:alpha val="50000"/>
                      </a:srgbClr>
                    </a:outerShdw>
                  </a:effectLst>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1" nodeType="afterEffect">
                                  <p:stCondLst>
                                    <p:cond delay="0"/>
                                  </p:stCondLst>
                                  <p:iterate>
                                    <p:tmAbs val="0"/>
                                  </p:iterate>
                                  <p:childTnLst>
                                    <p:set>
                                      <p:cBhvr>
                                        <p:cTn id="6" fill="hold"/>
                                        <p:tgtEl>
                                          <p:spTgt spid="280"/>
                                        </p:tgtEl>
                                        <p:attrNameLst>
                                          <p:attrName>style.visibility</p:attrName>
                                        </p:attrNameLst>
                                      </p:cBhvr>
                                      <p:to>
                                        <p:strVal val="visible"/>
                                      </p:to>
                                    </p:set>
                                    <p:animEffect transition="in" filter="wipe(up)">
                                      <p:cBhvr>
                                        <p:cTn id="7" dur="4000"/>
                                        <p:tgtEl>
                                          <p:spTgt spid="28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289"/>
                                        </p:tgtEl>
                                        <p:attrNameLst>
                                          <p:attrName>style.visibility</p:attrName>
                                        </p:attrNameLst>
                                      </p:cBhvr>
                                      <p:to>
                                        <p:strVal val="visible"/>
                                      </p:to>
                                    </p:set>
                                    <p:anim calcmode="lin" valueType="num">
                                      <p:cBhvr>
                                        <p:cTn id="12" dur="1000" fill="hold"/>
                                        <p:tgtEl>
                                          <p:spTgt spid="289"/>
                                        </p:tgtEl>
                                        <p:attrNameLst>
                                          <p:attrName>ppt_x</p:attrName>
                                        </p:attrNameLst>
                                      </p:cBhvr>
                                      <p:tavLst>
                                        <p:tav tm="0">
                                          <p:val>
                                            <p:strVal val="0-#ppt_w/2"/>
                                          </p:val>
                                        </p:tav>
                                        <p:tav tm="100000">
                                          <p:val>
                                            <p:strVal val="#ppt_x"/>
                                          </p:val>
                                        </p:tav>
                                      </p:tavLst>
                                    </p:anim>
                                    <p:anim calcmode="lin" valueType="num">
                                      <p:cBhvr>
                                        <p:cTn id="13" dur="1000" fill="hold"/>
                                        <p:tgtEl>
                                          <p:spTgt spid="28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3" nodeType="clickEffect">
                                  <p:stCondLst>
                                    <p:cond delay="0"/>
                                  </p:stCondLst>
                                  <p:iterate>
                                    <p:tmAbs val="0"/>
                                  </p:iterate>
                                  <p:childTnLst>
                                    <p:set>
                                      <p:cBhvr>
                                        <p:cTn id="17" fill="hold"/>
                                        <p:tgtEl>
                                          <p:spTgt spid="296"/>
                                        </p:tgtEl>
                                        <p:attrNameLst>
                                          <p:attrName>style.visibility</p:attrName>
                                        </p:attrNameLst>
                                      </p:cBhvr>
                                      <p:to>
                                        <p:strVal val="visible"/>
                                      </p:to>
                                    </p:set>
                                    <p:anim calcmode="lin" valueType="num">
                                      <p:cBhvr>
                                        <p:cTn id="18" dur="1000" fill="hold"/>
                                        <p:tgtEl>
                                          <p:spTgt spid="296"/>
                                        </p:tgtEl>
                                        <p:attrNameLst>
                                          <p:attrName>ppt_x</p:attrName>
                                        </p:attrNameLst>
                                      </p:cBhvr>
                                      <p:tavLst>
                                        <p:tav tm="0">
                                          <p:val>
                                            <p:strVal val="0-#ppt_w/2"/>
                                          </p:val>
                                        </p:tav>
                                        <p:tav tm="100000">
                                          <p:val>
                                            <p:strVal val="#ppt_x"/>
                                          </p:val>
                                        </p:tav>
                                      </p:tavLst>
                                    </p:anim>
                                    <p:anim calcmode="lin" valueType="num">
                                      <p:cBhvr>
                                        <p:cTn id="19" dur="1000" fill="hold"/>
                                        <p:tgtEl>
                                          <p:spTgt spid="29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4" nodeType="clickEffect">
                                  <p:stCondLst>
                                    <p:cond delay="0"/>
                                  </p:stCondLst>
                                  <p:iterate>
                                    <p:tmAbs val="0"/>
                                  </p:iterate>
                                  <p:childTnLst>
                                    <p:set>
                                      <p:cBhvr>
                                        <p:cTn id="23" fill="hold"/>
                                        <p:tgtEl>
                                          <p:spTgt spid="301"/>
                                        </p:tgtEl>
                                        <p:attrNameLst>
                                          <p:attrName>style.visibility</p:attrName>
                                        </p:attrNameLst>
                                      </p:cBhvr>
                                      <p:to>
                                        <p:strVal val="visible"/>
                                      </p:to>
                                    </p:set>
                                    <p:anim calcmode="lin" valueType="num">
                                      <p:cBhvr>
                                        <p:cTn id="24" dur="1000" fill="hold"/>
                                        <p:tgtEl>
                                          <p:spTgt spid="301"/>
                                        </p:tgtEl>
                                        <p:attrNameLst>
                                          <p:attrName>ppt_x</p:attrName>
                                        </p:attrNameLst>
                                      </p:cBhvr>
                                      <p:tavLst>
                                        <p:tav tm="0">
                                          <p:val>
                                            <p:strVal val="0-#ppt_w/2"/>
                                          </p:val>
                                        </p:tav>
                                        <p:tav tm="100000">
                                          <p:val>
                                            <p:strVal val="#ppt_x"/>
                                          </p:val>
                                        </p:tav>
                                      </p:tavLst>
                                    </p:anim>
                                    <p:anim calcmode="lin" valueType="num">
                                      <p:cBhvr>
                                        <p:cTn id="25" dur="1000" fill="hold"/>
                                        <p:tgtEl>
                                          <p:spTgt spid="3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1" animBg="1" advAuto="0"/>
      <p:bldP spid="289" grpId="2" animBg="1" advAuto="0"/>
      <p:bldP spid="296" grpId="3" animBg="1" advAuto="0"/>
      <p:bldP spid="301" grpId="4"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5" name="Group"/>
          <p:cNvGrpSpPr/>
          <p:nvPr/>
        </p:nvGrpSpPr>
        <p:grpSpPr>
          <a:xfrm>
            <a:off x="9889771" y="2572047"/>
            <a:ext cx="14603517" cy="5054695"/>
            <a:chOff x="0" y="0"/>
            <a:chExt cx="14603516" cy="5054693"/>
          </a:xfrm>
        </p:grpSpPr>
        <p:pic>
          <p:nvPicPr>
            <p:cNvPr id="30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4603517" cy="5054694"/>
            </a:xfrm>
            <a:prstGeom prst="rect">
              <a:avLst/>
            </a:prstGeom>
            <a:ln w="12700" cap="flat">
              <a:noFill/>
              <a:miter lim="400000"/>
            </a:ln>
            <a:effectLst/>
          </p:spPr>
        </p:pic>
        <p:sp>
          <p:nvSpPr>
            <p:cNvPr id="304" name="Twice Born"/>
            <p:cNvSpPr txBox="1"/>
            <p:nvPr/>
          </p:nvSpPr>
          <p:spPr>
            <a:xfrm>
              <a:off x="7404712" y="2083149"/>
              <a:ext cx="3590102" cy="88839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5000" b="1" i="0">
                  <a:solidFill>
                    <a:srgbClr val="FFFFFF"/>
                  </a:solidFill>
                  <a:latin typeface="Helvetica"/>
                  <a:ea typeface="Helvetica"/>
                  <a:cs typeface="Helvetica"/>
                  <a:sym typeface="Helvetica"/>
                </a:defRPr>
              </a:lvl1pPr>
            </a:lstStyle>
            <a:p>
              <a:pPr>
                <a:defRPr>
                  <a:effectLst/>
                </a:defRPr>
              </a:pPr>
              <a:r>
                <a:t>Twice Born</a:t>
              </a:r>
            </a:p>
          </p:txBody>
        </p:sp>
      </p:grpSp>
      <p:pic>
        <p:nvPicPr>
          <p:cNvPr id="306" name="HinduClasses-S.png" descr="HinduClasses-S.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5396617" y="6554354"/>
            <a:ext cx="12166951" cy="4315223"/>
          </a:xfrm>
          <a:custGeom>
            <a:avLst/>
            <a:gdLst/>
            <a:ahLst/>
            <a:cxnLst>
              <a:cxn ang="0">
                <a:pos x="wd2" y="hd2"/>
              </a:cxn>
              <a:cxn ang="5400000">
                <a:pos x="wd2" y="hd2"/>
              </a:cxn>
              <a:cxn ang="10800000">
                <a:pos x="wd2" y="hd2"/>
              </a:cxn>
              <a:cxn ang="16200000">
                <a:pos x="wd2" y="hd2"/>
              </a:cxn>
            </a:cxnLst>
            <a:rect l="0" t="0" r="r" b="b"/>
            <a:pathLst>
              <a:path w="21587" h="21600" extrusionOk="0">
                <a:moveTo>
                  <a:pt x="5979" y="0"/>
                </a:moveTo>
                <a:lnTo>
                  <a:pt x="4107" y="2879"/>
                </a:lnTo>
                <a:cubicBezTo>
                  <a:pt x="3058" y="4492"/>
                  <a:pt x="2136" y="5911"/>
                  <a:pt x="2057" y="6029"/>
                </a:cubicBezTo>
                <a:cubicBezTo>
                  <a:pt x="1915" y="6241"/>
                  <a:pt x="1898" y="6300"/>
                  <a:pt x="945" y="9752"/>
                </a:cubicBezTo>
                <a:lnTo>
                  <a:pt x="0" y="13175"/>
                </a:lnTo>
                <a:lnTo>
                  <a:pt x="4233" y="17349"/>
                </a:lnTo>
                <a:cubicBezTo>
                  <a:pt x="6574" y="19657"/>
                  <a:pt x="8494" y="21569"/>
                  <a:pt x="8500" y="21598"/>
                </a:cubicBezTo>
                <a:cubicBezTo>
                  <a:pt x="8501" y="21598"/>
                  <a:pt x="8507" y="21600"/>
                  <a:pt x="8508" y="21600"/>
                </a:cubicBezTo>
                <a:lnTo>
                  <a:pt x="8586" y="21493"/>
                </a:lnTo>
                <a:cubicBezTo>
                  <a:pt x="8649" y="21407"/>
                  <a:pt x="10152" y="19489"/>
                  <a:pt x="11925" y="17230"/>
                </a:cubicBezTo>
                <a:lnTo>
                  <a:pt x="15150" y="13121"/>
                </a:lnTo>
                <a:lnTo>
                  <a:pt x="17931" y="13121"/>
                </a:lnTo>
                <a:lnTo>
                  <a:pt x="20713" y="13121"/>
                </a:lnTo>
                <a:lnTo>
                  <a:pt x="21159" y="11329"/>
                </a:lnTo>
                <a:cubicBezTo>
                  <a:pt x="21499" y="9963"/>
                  <a:pt x="21600" y="9512"/>
                  <a:pt x="21586" y="9430"/>
                </a:cubicBezTo>
                <a:cubicBezTo>
                  <a:pt x="21575" y="9371"/>
                  <a:pt x="21376" y="8616"/>
                  <a:pt x="21142" y="7752"/>
                </a:cubicBezTo>
                <a:lnTo>
                  <a:pt x="20725" y="6214"/>
                </a:lnTo>
                <a:lnTo>
                  <a:pt x="17111" y="6200"/>
                </a:lnTo>
                <a:lnTo>
                  <a:pt x="13731" y="6186"/>
                </a:lnTo>
                <a:lnTo>
                  <a:pt x="13475" y="6186"/>
                </a:lnTo>
                <a:lnTo>
                  <a:pt x="9745" y="3123"/>
                </a:lnTo>
                <a:cubicBezTo>
                  <a:pt x="7723" y="1463"/>
                  <a:pt x="6058" y="79"/>
                  <a:pt x="5999" y="8"/>
                </a:cubicBezTo>
                <a:cubicBezTo>
                  <a:pt x="5997" y="5"/>
                  <a:pt x="5990" y="3"/>
                  <a:pt x="5979" y="0"/>
                </a:cubicBezTo>
                <a:close/>
              </a:path>
            </a:pathLst>
          </a:custGeom>
          <a:ln w="12700">
            <a:miter lim="400000"/>
          </a:ln>
          <a:effectLst>
            <a:outerShdw blurRad="63500" dist="63500" dir="5400000" rotWithShape="0">
              <a:srgbClr val="000000"/>
            </a:outerShdw>
          </a:effectLst>
        </p:spPr>
      </p:pic>
      <p:pic>
        <p:nvPicPr>
          <p:cNvPr id="307" name="HinduClasses-V.png" descr="HinduClasses-V.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6529393" y="5263283"/>
            <a:ext cx="10238583" cy="3619501"/>
          </a:xfrm>
          <a:custGeom>
            <a:avLst/>
            <a:gdLst/>
            <a:ahLst/>
            <a:cxnLst>
              <a:cxn ang="0">
                <a:pos x="wd2" y="hd2"/>
              </a:cxn>
              <a:cxn ang="5400000">
                <a:pos x="wd2" y="hd2"/>
              </a:cxn>
              <a:cxn ang="10800000">
                <a:pos x="wd2" y="hd2"/>
              </a:cxn>
              <a:cxn ang="16200000">
                <a:pos x="wd2" y="hd2"/>
              </a:cxn>
            </a:cxnLst>
            <a:rect l="0" t="0" r="r" b="b"/>
            <a:pathLst>
              <a:path w="21600" h="21600" extrusionOk="0">
                <a:moveTo>
                  <a:pt x="5850" y="0"/>
                </a:moveTo>
                <a:lnTo>
                  <a:pt x="5787" y="97"/>
                </a:lnTo>
                <a:cubicBezTo>
                  <a:pt x="5540" y="479"/>
                  <a:pt x="2110" y="5426"/>
                  <a:pt x="2092" y="5426"/>
                </a:cubicBezTo>
                <a:cubicBezTo>
                  <a:pt x="2081" y="5426"/>
                  <a:pt x="1599" y="7389"/>
                  <a:pt x="1021" y="9789"/>
                </a:cubicBezTo>
                <a:lnTo>
                  <a:pt x="0" y="14028"/>
                </a:lnTo>
                <a:cubicBezTo>
                  <a:pt x="3" y="14044"/>
                  <a:pt x="6" y="14055"/>
                  <a:pt x="10" y="14059"/>
                </a:cubicBezTo>
                <a:cubicBezTo>
                  <a:pt x="32" y="14083"/>
                  <a:pt x="1704" y="15767"/>
                  <a:pt x="3726" y="17801"/>
                </a:cubicBezTo>
                <a:cubicBezTo>
                  <a:pt x="5748" y="19835"/>
                  <a:pt x="7428" y="21536"/>
                  <a:pt x="7459" y="21581"/>
                </a:cubicBezTo>
                <a:cubicBezTo>
                  <a:pt x="7464" y="21588"/>
                  <a:pt x="7488" y="21594"/>
                  <a:pt x="7528" y="21600"/>
                </a:cubicBezTo>
                <a:cubicBezTo>
                  <a:pt x="7598" y="21495"/>
                  <a:pt x="8919" y="19818"/>
                  <a:pt x="10525" y="17794"/>
                </a:cubicBezTo>
                <a:lnTo>
                  <a:pt x="13511" y="14028"/>
                </a:lnTo>
                <a:lnTo>
                  <a:pt x="17009" y="14028"/>
                </a:lnTo>
                <a:lnTo>
                  <a:pt x="20507" y="14028"/>
                </a:lnTo>
                <a:lnTo>
                  <a:pt x="21066" y="11736"/>
                </a:lnTo>
                <a:lnTo>
                  <a:pt x="21600" y="9542"/>
                </a:lnTo>
                <a:lnTo>
                  <a:pt x="21061" y="7498"/>
                </a:lnTo>
                <a:lnTo>
                  <a:pt x="20496" y="5360"/>
                </a:lnTo>
                <a:lnTo>
                  <a:pt x="16073" y="5362"/>
                </a:lnTo>
                <a:lnTo>
                  <a:pt x="11650" y="5364"/>
                </a:lnTo>
                <a:lnTo>
                  <a:pt x="8781" y="2719"/>
                </a:lnTo>
                <a:cubicBezTo>
                  <a:pt x="7204" y="1264"/>
                  <a:pt x="5896" y="45"/>
                  <a:pt x="5874" y="9"/>
                </a:cubicBezTo>
                <a:cubicBezTo>
                  <a:pt x="5872" y="6"/>
                  <a:pt x="5863" y="3"/>
                  <a:pt x="5850" y="0"/>
                </a:cubicBezTo>
                <a:close/>
              </a:path>
            </a:pathLst>
          </a:custGeom>
          <a:ln w="12700">
            <a:miter lim="400000"/>
          </a:ln>
          <a:effectLst>
            <a:outerShdw blurRad="63500" dist="63500" dir="5400000" rotWithShape="0">
              <a:srgbClr val="000000"/>
            </a:outerShdw>
          </a:effectLst>
        </p:spPr>
      </p:pic>
      <p:pic>
        <p:nvPicPr>
          <p:cNvPr id="308" name="HinduClasses-K.png" descr="HinduClasses-K.png"/>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607504" y="4024974"/>
            <a:ext cx="8516145" cy="2855120"/>
          </a:xfrm>
          <a:custGeom>
            <a:avLst/>
            <a:gdLst/>
            <a:ahLst/>
            <a:cxnLst>
              <a:cxn ang="0">
                <a:pos x="wd2" y="hd2"/>
              </a:cxn>
              <a:cxn ang="5400000">
                <a:pos x="wd2" y="hd2"/>
              </a:cxn>
              <a:cxn ang="10800000">
                <a:pos x="wd2" y="hd2"/>
              </a:cxn>
              <a:cxn ang="16200000">
                <a:pos x="wd2" y="hd2"/>
              </a:cxn>
            </a:cxnLst>
            <a:rect l="0" t="0" r="r" b="b"/>
            <a:pathLst>
              <a:path w="21600" h="21600" extrusionOk="0">
                <a:moveTo>
                  <a:pt x="5047" y="0"/>
                </a:moveTo>
                <a:cubicBezTo>
                  <a:pt x="4985" y="15"/>
                  <a:pt x="4964" y="33"/>
                  <a:pt x="4952" y="54"/>
                </a:cubicBezTo>
                <a:cubicBezTo>
                  <a:pt x="4911" y="123"/>
                  <a:pt x="4347" y="913"/>
                  <a:pt x="3699" y="1811"/>
                </a:cubicBezTo>
                <a:cubicBezTo>
                  <a:pt x="3051" y="2708"/>
                  <a:pt x="2522" y="3464"/>
                  <a:pt x="2522" y="3492"/>
                </a:cubicBezTo>
                <a:cubicBezTo>
                  <a:pt x="2522" y="3549"/>
                  <a:pt x="55" y="14731"/>
                  <a:pt x="5" y="14898"/>
                </a:cubicBezTo>
                <a:cubicBezTo>
                  <a:pt x="3" y="14905"/>
                  <a:pt x="2" y="14916"/>
                  <a:pt x="0" y="14928"/>
                </a:cubicBezTo>
                <a:lnTo>
                  <a:pt x="3062" y="18219"/>
                </a:lnTo>
                <a:cubicBezTo>
                  <a:pt x="4754" y="20037"/>
                  <a:pt x="6154" y="21555"/>
                  <a:pt x="6173" y="21594"/>
                </a:cubicBezTo>
                <a:cubicBezTo>
                  <a:pt x="6174" y="21596"/>
                  <a:pt x="6186" y="21598"/>
                  <a:pt x="6196" y="21600"/>
                </a:cubicBezTo>
                <a:cubicBezTo>
                  <a:pt x="6211" y="21593"/>
                  <a:pt x="6221" y="21587"/>
                  <a:pt x="6225" y="21579"/>
                </a:cubicBezTo>
                <a:cubicBezTo>
                  <a:pt x="6252" y="21527"/>
                  <a:pt x="7393" y="20016"/>
                  <a:pt x="8759" y="18222"/>
                </a:cubicBezTo>
                <a:lnTo>
                  <a:pt x="11242" y="14961"/>
                </a:lnTo>
                <a:lnTo>
                  <a:pt x="15713" y="14961"/>
                </a:lnTo>
                <a:lnTo>
                  <a:pt x="20185" y="14958"/>
                </a:lnTo>
                <a:lnTo>
                  <a:pt x="20827" y="12196"/>
                </a:lnTo>
                <a:cubicBezTo>
                  <a:pt x="21180" y="10676"/>
                  <a:pt x="21502" y="9302"/>
                  <a:pt x="21543" y="9143"/>
                </a:cubicBezTo>
                <a:lnTo>
                  <a:pt x="21600" y="8914"/>
                </a:lnTo>
                <a:lnTo>
                  <a:pt x="21530" y="8662"/>
                </a:lnTo>
                <a:cubicBezTo>
                  <a:pt x="21482" y="8491"/>
                  <a:pt x="21177" y="7294"/>
                  <a:pt x="20851" y="6002"/>
                </a:cubicBezTo>
                <a:cubicBezTo>
                  <a:pt x="20525" y="4710"/>
                  <a:pt x="20237" y="3584"/>
                  <a:pt x="20212" y="3501"/>
                </a:cubicBezTo>
                <a:lnTo>
                  <a:pt x="20166" y="3351"/>
                </a:lnTo>
                <a:lnTo>
                  <a:pt x="14636" y="3351"/>
                </a:lnTo>
                <a:cubicBezTo>
                  <a:pt x="10859" y="3351"/>
                  <a:pt x="9088" y="3372"/>
                  <a:pt x="9045" y="3420"/>
                </a:cubicBezTo>
                <a:cubicBezTo>
                  <a:pt x="8992" y="3480"/>
                  <a:pt x="8708" y="3246"/>
                  <a:pt x="7021" y="1768"/>
                </a:cubicBezTo>
                <a:cubicBezTo>
                  <a:pt x="5974" y="851"/>
                  <a:pt x="5109" y="77"/>
                  <a:pt x="5047" y="0"/>
                </a:cubicBezTo>
                <a:close/>
              </a:path>
            </a:pathLst>
          </a:custGeom>
          <a:ln w="12700">
            <a:miter lim="400000"/>
          </a:ln>
          <a:effectLst>
            <a:outerShdw blurRad="63500" dist="63500" dir="5400000" rotWithShape="0">
              <a:srgbClr val="000000"/>
            </a:outerShdw>
          </a:effectLst>
        </p:spPr>
      </p:pic>
      <p:pic>
        <p:nvPicPr>
          <p:cNvPr id="309" name="Image" descr="Image"/>
          <p:cNvPicPr>
            <a:picLocks noChangeAspect="1"/>
          </p:cNvPicPr>
          <p:nvPr/>
        </p:nvPicPr>
        <p:blipFill>
          <a:blip r:embed="rId7"/>
          <a:stretch>
            <a:fillRect/>
          </a:stretch>
        </p:blipFill>
        <p:spPr>
          <a:xfrm>
            <a:off x="8722652" y="2555601"/>
            <a:ext cx="6430329" cy="2277995"/>
          </a:xfrm>
          <a:prstGeom prst="rect">
            <a:avLst/>
          </a:prstGeom>
          <a:ln w="12700">
            <a:miter lim="400000"/>
          </a:ln>
          <a:effectLst>
            <a:outerShdw blurRad="63500" dist="63500" dir="5400000" rotWithShape="0">
              <a:srgbClr val="000000"/>
            </a:outerShdw>
          </a:effectLst>
        </p:spPr>
      </p:pic>
      <p:grpSp>
        <p:nvGrpSpPr>
          <p:cNvPr id="312" name="Group"/>
          <p:cNvGrpSpPr/>
          <p:nvPr/>
        </p:nvGrpSpPr>
        <p:grpSpPr>
          <a:xfrm>
            <a:off x="5104086" y="9132889"/>
            <a:ext cx="13130953" cy="3608360"/>
            <a:chOff x="0" y="2"/>
            <a:chExt cx="13130952" cy="3608359"/>
          </a:xfrm>
        </p:grpSpPr>
        <p:pic>
          <p:nvPicPr>
            <p:cNvPr id="310" name="Group" descr="Group"/>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923949" y="196768"/>
              <a:ext cx="4207004" cy="1412700"/>
            </a:xfrm>
            <a:prstGeom prst="rect">
              <a:avLst/>
            </a:prstGeom>
            <a:ln w="12700" cap="flat">
              <a:noFill/>
              <a:miter lim="400000"/>
            </a:ln>
            <a:effectLst>
              <a:outerShdw blurRad="63500" dist="63500" dir="5400000" rotWithShape="0">
                <a:srgbClr val="000000"/>
              </a:outerShdw>
            </a:effectLst>
          </p:spPr>
        </p:pic>
        <p:pic>
          <p:nvPicPr>
            <p:cNvPr id="311" name="Image" descr="Image"/>
            <p:cNvPicPr>
              <a:picLocks noChangeAspect="1"/>
            </p:cNvPicPr>
            <p:nvPr/>
          </p:nvPicPr>
          <p:blipFill>
            <a:blip r:embed="rId9" cstate="screen">
              <a:extLst>
                <a:ext uri="{28A0092B-C50C-407E-A947-70E740481C1C}">
                  <a14:useLocalDpi xmlns:a14="http://schemas.microsoft.com/office/drawing/2010/main"/>
                </a:ext>
              </a:extLst>
            </a:blip>
            <a:srcRect l="83" t="585" r="78" b="818"/>
            <a:stretch>
              <a:fillRect/>
            </a:stretch>
          </p:blipFill>
          <p:spPr>
            <a:xfrm rot="21540000">
              <a:off x="29371" y="80751"/>
              <a:ext cx="9283701" cy="3446861"/>
            </a:xfrm>
            <a:custGeom>
              <a:avLst/>
              <a:gdLst/>
              <a:ahLst/>
              <a:cxnLst>
                <a:cxn ang="0">
                  <a:pos x="wd2" y="hd2"/>
                </a:cxn>
                <a:cxn ang="5400000">
                  <a:pos x="wd2" y="hd2"/>
                </a:cxn>
                <a:cxn ang="10800000">
                  <a:pos x="wd2" y="hd2"/>
                </a:cxn>
                <a:cxn ang="16200000">
                  <a:pos x="wd2" y="hd2"/>
                </a:cxn>
              </a:cxnLst>
              <a:rect l="0" t="0" r="r" b="b"/>
              <a:pathLst>
                <a:path w="21600" h="21600" extrusionOk="0">
                  <a:moveTo>
                    <a:pt x="429" y="0"/>
                  </a:moveTo>
                  <a:cubicBezTo>
                    <a:pt x="417" y="2"/>
                    <a:pt x="404" y="9"/>
                    <a:pt x="392" y="22"/>
                  </a:cubicBezTo>
                  <a:cubicBezTo>
                    <a:pt x="381" y="35"/>
                    <a:pt x="371" y="54"/>
                    <a:pt x="361" y="80"/>
                  </a:cubicBezTo>
                  <a:cubicBezTo>
                    <a:pt x="361" y="80"/>
                    <a:pt x="360" y="81"/>
                    <a:pt x="360" y="82"/>
                  </a:cubicBezTo>
                  <a:cubicBezTo>
                    <a:pt x="356" y="92"/>
                    <a:pt x="354" y="111"/>
                    <a:pt x="351" y="122"/>
                  </a:cubicBezTo>
                  <a:cubicBezTo>
                    <a:pt x="339" y="162"/>
                    <a:pt x="328" y="203"/>
                    <a:pt x="320" y="259"/>
                  </a:cubicBezTo>
                  <a:cubicBezTo>
                    <a:pt x="319" y="267"/>
                    <a:pt x="319" y="279"/>
                    <a:pt x="318" y="288"/>
                  </a:cubicBezTo>
                  <a:cubicBezTo>
                    <a:pt x="309" y="357"/>
                    <a:pt x="303" y="433"/>
                    <a:pt x="299" y="517"/>
                  </a:cubicBezTo>
                  <a:cubicBezTo>
                    <a:pt x="299" y="523"/>
                    <a:pt x="299" y="531"/>
                    <a:pt x="299" y="537"/>
                  </a:cubicBezTo>
                  <a:cubicBezTo>
                    <a:pt x="297" y="606"/>
                    <a:pt x="297" y="680"/>
                    <a:pt x="297" y="754"/>
                  </a:cubicBezTo>
                  <a:cubicBezTo>
                    <a:pt x="301" y="921"/>
                    <a:pt x="315" y="1096"/>
                    <a:pt x="336" y="1261"/>
                  </a:cubicBezTo>
                  <a:cubicBezTo>
                    <a:pt x="337" y="1264"/>
                    <a:pt x="337" y="1268"/>
                    <a:pt x="337" y="1271"/>
                  </a:cubicBezTo>
                  <a:cubicBezTo>
                    <a:pt x="351" y="1358"/>
                    <a:pt x="363" y="1444"/>
                    <a:pt x="382" y="1530"/>
                  </a:cubicBezTo>
                  <a:cubicBezTo>
                    <a:pt x="426" y="1722"/>
                    <a:pt x="480" y="1855"/>
                    <a:pt x="535" y="1940"/>
                  </a:cubicBezTo>
                  <a:cubicBezTo>
                    <a:pt x="538" y="1943"/>
                    <a:pt x="541" y="1947"/>
                    <a:pt x="544" y="1950"/>
                  </a:cubicBezTo>
                  <a:cubicBezTo>
                    <a:pt x="570" y="1975"/>
                    <a:pt x="595" y="1993"/>
                    <a:pt x="621" y="2005"/>
                  </a:cubicBezTo>
                  <a:cubicBezTo>
                    <a:pt x="625" y="2006"/>
                    <a:pt x="629" y="2008"/>
                    <a:pt x="633" y="2010"/>
                  </a:cubicBezTo>
                  <a:cubicBezTo>
                    <a:pt x="656" y="2018"/>
                    <a:pt x="679" y="2014"/>
                    <a:pt x="701" y="2005"/>
                  </a:cubicBezTo>
                  <a:cubicBezTo>
                    <a:pt x="708" y="1999"/>
                    <a:pt x="716" y="1999"/>
                    <a:pt x="722" y="1990"/>
                  </a:cubicBezTo>
                  <a:cubicBezTo>
                    <a:pt x="731" y="1978"/>
                    <a:pt x="737" y="1956"/>
                    <a:pt x="745" y="1940"/>
                  </a:cubicBezTo>
                  <a:cubicBezTo>
                    <a:pt x="827" y="1716"/>
                    <a:pt x="801" y="1072"/>
                    <a:pt x="691" y="594"/>
                  </a:cubicBezTo>
                  <a:cubicBezTo>
                    <a:pt x="681" y="557"/>
                    <a:pt x="672" y="523"/>
                    <a:pt x="662" y="487"/>
                  </a:cubicBezTo>
                  <a:cubicBezTo>
                    <a:pt x="646" y="429"/>
                    <a:pt x="630" y="365"/>
                    <a:pt x="611" y="316"/>
                  </a:cubicBezTo>
                  <a:cubicBezTo>
                    <a:pt x="550" y="157"/>
                    <a:pt x="505" y="69"/>
                    <a:pt x="469" y="25"/>
                  </a:cubicBezTo>
                  <a:cubicBezTo>
                    <a:pt x="465" y="22"/>
                    <a:pt x="460" y="17"/>
                    <a:pt x="456" y="15"/>
                  </a:cubicBezTo>
                  <a:cubicBezTo>
                    <a:pt x="447" y="8"/>
                    <a:pt x="439" y="3"/>
                    <a:pt x="430" y="0"/>
                  </a:cubicBezTo>
                  <a:lnTo>
                    <a:pt x="429" y="0"/>
                  </a:lnTo>
                  <a:close/>
                  <a:moveTo>
                    <a:pt x="1205" y="950"/>
                  </a:moveTo>
                  <a:cubicBezTo>
                    <a:pt x="1184" y="950"/>
                    <a:pt x="1169" y="957"/>
                    <a:pt x="1154" y="962"/>
                  </a:cubicBezTo>
                  <a:cubicBezTo>
                    <a:pt x="1134" y="1013"/>
                    <a:pt x="1114" y="1087"/>
                    <a:pt x="1094" y="1189"/>
                  </a:cubicBezTo>
                  <a:cubicBezTo>
                    <a:pt x="1087" y="1227"/>
                    <a:pt x="1086" y="1282"/>
                    <a:pt x="1081" y="1328"/>
                  </a:cubicBezTo>
                  <a:cubicBezTo>
                    <a:pt x="1082" y="1419"/>
                    <a:pt x="1080" y="1486"/>
                    <a:pt x="1087" y="1651"/>
                  </a:cubicBezTo>
                  <a:cubicBezTo>
                    <a:pt x="1097" y="1886"/>
                    <a:pt x="1123" y="2142"/>
                    <a:pt x="1155" y="2348"/>
                  </a:cubicBezTo>
                  <a:cubicBezTo>
                    <a:pt x="1155" y="2349"/>
                    <a:pt x="1156" y="2349"/>
                    <a:pt x="1156" y="2350"/>
                  </a:cubicBezTo>
                  <a:cubicBezTo>
                    <a:pt x="1182" y="2462"/>
                    <a:pt x="1215" y="2574"/>
                    <a:pt x="1249" y="2686"/>
                  </a:cubicBezTo>
                  <a:cubicBezTo>
                    <a:pt x="1293" y="2782"/>
                    <a:pt x="1368" y="2860"/>
                    <a:pt x="1438" y="2860"/>
                  </a:cubicBezTo>
                  <a:cubicBezTo>
                    <a:pt x="1463" y="2860"/>
                    <a:pt x="1482" y="2852"/>
                    <a:pt x="1500" y="2843"/>
                  </a:cubicBezTo>
                  <a:cubicBezTo>
                    <a:pt x="1516" y="2803"/>
                    <a:pt x="1530" y="2752"/>
                    <a:pt x="1542" y="2688"/>
                  </a:cubicBezTo>
                  <a:cubicBezTo>
                    <a:pt x="1555" y="2593"/>
                    <a:pt x="1567" y="2491"/>
                    <a:pt x="1572" y="2353"/>
                  </a:cubicBezTo>
                  <a:cubicBezTo>
                    <a:pt x="1582" y="2024"/>
                    <a:pt x="1545" y="1713"/>
                    <a:pt x="1489" y="1457"/>
                  </a:cubicBezTo>
                  <a:cubicBezTo>
                    <a:pt x="1473" y="1396"/>
                    <a:pt x="1456" y="1334"/>
                    <a:pt x="1434" y="1276"/>
                  </a:cubicBezTo>
                  <a:cubicBezTo>
                    <a:pt x="1397" y="1176"/>
                    <a:pt x="1367" y="1108"/>
                    <a:pt x="1338" y="1047"/>
                  </a:cubicBezTo>
                  <a:cubicBezTo>
                    <a:pt x="1296" y="986"/>
                    <a:pt x="1252" y="950"/>
                    <a:pt x="1205" y="950"/>
                  </a:cubicBezTo>
                  <a:close/>
                  <a:moveTo>
                    <a:pt x="20977" y="1032"/>
                  </a:moveTo>
                  <a:cubicBezTo>
                    <a:pt x="20852" y="1032"/>
                    <a:pt x="20750" y="1269"/>
                    <a:pt x="20691" y="1607"/>
                  </a:cubicBezTo>
                  <a:cubicBezTo>
                    <a:pt x="20667" y="1768"/>
                    <a:pt x="20653" y="1948"/>
                    <a:pt x="20650" y="2131"/>
                  </a:cubicBezTo>
                  <a:cubicBezTo>
                    <a:pt x="20649" y="2164"/>
                    <a:pt x="20648" y="2196"/>
                    <a:pt x="20648" y="2228"/>
                  </a:cubicBezTo>
                  <a:cubicBezTo>
                    <a:pt x="20649" y="2429"/>
                    <a:pt x="20665" y="2629"/>
                    <a:pt x="20702" y="2813"/>
                  </a:cubicBezTo>
                  <a:cubicBezTo>
                    <a:pt x="20711" y="2860"/>
                    <a:pt x="20720" y="2882"/>
                    <a:pt x="20729" y="2917"/>
                  </a:cubicBezTo>
                  <a:cubicBezTo>
                    <a:pt x="20773" y="3006"/>
                    <a:pt x="20828" y="3022"/>
                    <a:pt x="20886" y="2972"/>
                  </a:cubicBezTo>
                  <a:cubicBezTo>
                    <a:pt x="20887" y="2971"/>
                    <a:pt x="20889" y="2971"/>
                    <a:pt x="20890" y="2970"/>
                  </a:cubicBezTo>
                  <a:cubicBezTo>
                    <a:pt x="20890" y="2969"/>
                    <a:pt x="20890" y="2967"/>
                    <a:pt x="20891" y="2967"/>
                  </a:cubicBezTo>
                  <a:cubicBezTo>
                    <a:pt x="20902" y="2956"/>
                    <a:pt x="20914" y="2938"/>
                    <a:pt x="20926" y="2922"/>
                  </a:cubicBezTo>
                  <a:cubicBezTo>
                    <a:pt x="20942" y="2899"/>
                    <a:pt x="20957" y="2871"/>
                    <a:pt x="20972" y="2838"/>
                  </a:cubicBezTo>
                  <a:cubicBezTo>
                    <a:pt x="20979" y="2823"/>
                    <a:pt x="20987" y="2805"/>
                    <a:pt x="20994" y="2788"/>
                  </a:cubicBezTo>
                  <a:cubicBezTo>
                    <a:pt x="21010" y="2748"/>
                    <a:pt x="21024" y="2702"/>
                    <a:pt x="21038" y="2654"/>
                  </a:cubicBezTo>
                  <a:cubicBezTo>
                    <a:pt x="21046" y="2628"/>
                    <a:pt x="21053" y="2599"/>
                    <a:pt x="21060" y="2572"/>
                  </a:cubicBezTo>
                  <a:cubicBezTo>
                    <a:pt x="21095" y="2420"/>
                    <a:pt x="21122" y="2239"/>
                    <a:pt x="21129" y="2029"/>
                  </a:cubicBezTo>
                  <a:cubicBezTo>
                    <a:pt x="21142" y="1656"/>
                    <a:pt x="21140" y="1427"/>
                    <a:pt x="21123" y="1276"/>
                  </a:cubicBezTo>
                  <a:cubicBezTo>
                    <a:pt x="21118" y="1256"/>
                    <a:pt x="21114" y="1233"/>
                    <a:pt x="21109" y="1214"/>
                  </a:cubicBezTo>
                  <a:cubicBezTo>
                    <a:pt x="21104" y="1194"/>
                    <a:pt x="21100" y="1172"/>
                    <a:pt x="21094" y="1154"/>
                  </a:cubicBezTo>
                  <a:cubicBezTo>
                    <a:pt x="21089" y="1139"/>
                    <a:pt x="21084" y="1129"/>
                    <a:pt x="21079" y="1114"/>
                  </a:cubicBezTo>
                  <a:cubicBezTo>
                    <a:pt x="21069" y="1089"/>
                    <a:pt x="21058" y="1084"/>
                    <a:pt x="21047" y="1064"/>
                  </a:cubicBezTo>
                  <a:cubicBezTo>
                    <a:pt x="21027" y="1048"/>
                    <a:pt x="21006" y="1032"/>
                    <a:pt x="20977" y="1032"/>
                  </a:cubicBezTo>
                  <a:close/>
                  <a:moveTo>
                    <a:pt x="1977" y="1756"/>
                  </a:moveTo>
                  <a:cubicBezTo>
                    <a:pt x="1969" y="1758"/>
                    <a:pt x="1963" y="1769"/>
                    <a:pt x="1956" y="1773"/>
                  </a:cubicBezTo>
                  <a:cubicBezTo>
                    <a:pt x="1872" y="1870"/>
                    <a:pt x="1836" y="2131"/>
                    <a:pt x="1839" y="2437"/>
                  </a:cubicBezTo>
                  <a:cubicBezTo>
                    <a:pt x="1847" y="2656"/>
                    <a:pt x="1870" y="2886"/>
                    <a:pt x="1907" y="3094"/>
                  </a:cubicBezTo>
                  <a:cubicBezTo>
                    <a:pt x="1914" y="3129"/>
                    <a:pt x="1919" y="3165"/>
                    <a:pt x="1927" y="3201"/>
                  </a:cubicBezTo>
                  <a:cubicBezTo>
                    <a:pt x="1932" y="3224"/>
                    <a:pt x="1938" y="3243"/>
                    <a:pt x="1943" y="3265"/>
                  </a:cubicBezTo>
                  <a:cubicBezTo>
                    <a:pt x="1957" y="3321"/>
                    <a:pt x="1971" y="3378"/>
                    <a:pt x="1986" y="3425"/>
                  </a:cubicBezTo>
                  <a:cubicBezTo>
                    <a:pt x="2007" y="3486"/>
                    <a:pt x="2029" y="3530"/>
                    <a:pt x="2052" y="3574"/>
                  </a:cubicBezTo>
                  <a:cubicBezTo>
                    <a:pt x="2156" y="3742"/>
                    <a:pt x="2297" y="3699"/>
                    <a:pt x="2347" y="3497"/>
                  </a:cubicBezTo>
                  <a:cubicBezTo>
                    <a:pt x="2348" y="3495"/>
                    <a:pt x="2348" y="3492"/>
                    <a:pt x="2348" y="3489"/>
                  </a:cubicBezTo>
                  <a:cubicBezTo>
                    <a:pt x="2348" y="3489"/>
                    <a:pt x="2349" y="3488"/>
                    <a:pt x="2349" y="3487"/>
                  </a:cubicBezTo>
                  <a:cubicBezTo>
                    <a:pt x="2360" y="3395"/>
                    <a:pt x="2366" y="3288"/>
                    <a:pt x="2367" y="3156"/>
                  </a:cubicBezTo>
                  <a:cubicBezTo>
                    <a:pt x="2367" y="3154"/>
                    <a:pt x="2367" y="3153"/>
                    <a:pt x="2367" y="3151"/>
                  </a:cubicBezTo>
                  <a:cubicBezTo>
                    <a:pt x="2367" y="3116"/>
                    <a:pt x="2364" y="3082"/>
                    <a:pt x="2363" y="3047"/>
                  </a:cubicBezTo>
                  <a:cubicBezTo>
                    <a:pt x="2344" y="2732"/>
                    <a:pt x="2284" y="2372"/>
                    <a:pt x="2211" y="2112"/>
                  </a:cubicBezTo>
                  <a:cubicBezTo>
                    <a:pt x="2155" y="1942"/>
                    <a:pt x="2093" y="1819"/>
                    <a:pt x="2031" y="1768"/>
                  </a:cubicBezTo>
                  <a:cubicBezTo>
                    <a:pt x="2012" y="1762"/>
                    <a:pt x="1993" y="1752"/>
                    <a:pt x="1977" y="1756"/>
                  </a:cubicBezTo>
                  <a:close/>
                  <a:moveTo>
                    <a:pt x="20225" y="1908"/>
                  </a:moveTo>
                  <a:cubicBezTo>
                    <a:pt x="20174" y="1921"/>
                    <a:pt x="20139" y="1945"/>
                    <a:pt x="20109" y="1982"/>
                  </a:cubicBezTo>
                  <a:cubicBezTo>
                    <a:pt x="20094" y="2004"/>
                    <a:pt x="20078" y="2023"/>
                    <a:pt x="20066" y="2054"/>
                  </a:cubicBezTo>
                  <a:cubicBezTo>
                    <a:pt x="20030" y="2149"/>
                    <a:pt x="20004" y="2293"/>
                    <a:pt x="19979" y="2507"/>
                  </a:cubicBezTo>
                  <a:cubicBezTo>
                    <a:pt x="19942" y="2814"/>
                    <a:pt x="19924" y="3242"/>
                    <a:pt x="19940" y="3459"/>
                  </a:cubicBezTo>
                  <a:cubicBezTo>
                    <a:pt x="19943" y="3484"/>
                    <a:pt x="19944" y="3510"/>
                    <a:pt x="19948" y="3534"/>
                  </a:cubicBezTo>
                  <a:cubicBezTo>
                    <a:pt x="19977" y="3708"/>
                    <a:pt x="20023" y="3804"/>
                    <a:pt x="20073" y="3842"/>
                  </a:cubicBezTo>
                  <a:cubicBezTo>
                    <a:pt x="20084" y="3847"/>
                    <a:pt x="20094" y="3855"/>
                    <a:pt x="20107" y="3855"/>
                  </a:cubicBezTo>
                  <a:cubicBezTo>
                    <a:pt x="20192" y="3855"/>
                    <a:pt x="20267" y="3741"/>
                    <a:pt x="20324" y="3556"/>
                  </a:cubicBezTo>
                  <a:cubicBezTo>
                    <a:pt x="20341" y="3502"/>
                    <a:pt x="20356" y="3439"/>
                    <a:pt x="20370" y="3372"/>
                  </a:cubicBezTo>
                  <a:cubicBezTo>
                    <a:pt x="20374" y="3352"/>
                    <a:pt x="20377" y="3334"/>
                    <a:pt x="20380" y="3313"/>
                  </a:cubicBezTo>
                  <a:cubicBezTo>
                    <a:pt x="20386" y="3280"/>
                    <a:pt x="20392" y="3245"/>
                    <a:pt x="20397" y="3211"/>
                  </a:cubicBezTo>
                  <a:cubicBezTo>
                    <a:pt x="20406" y="3131"/>
                    <a:pt x="20413" y="3048"/>
                    <a:pt x="20416" y="2957"/>
                  </a:cubicBezTo>
                  <a:cubicBezTo>
                    <a:pt x="20424" y="2731"/>
                    <a:pt x="20428" y="2558"/>
                    <a:pt x="20427" y="2415"/>
                  </a:cubicBezTo>
                  <a:cubicBezTo>
                    <a:pt x="20424" y="2362"/>
                    <a:pt x="20423" y="2309"/>
                    <a:pt x="20418" y="2256"/>
                  </a:cubicBezTo>
                  <a:cubicBezTo>
                    <a:pt x="20411" y="2182"/>
                    <a:pt x="20404" y="2126"/>
                    <a:pt x="20395" y="2077"/>
                  </a:cubicBezTo>
                  <a:cubicBezTo>
                    <a:pt x="20371" y="1982"/>
                    <a:pt x="20334" y="1937"/>
                    <a:pt x="20273" y="1910"/>
                  </a:cubicBezTo>
                  <a:cubicBezTo>
                    <a:pt x="20257" y="1911"/>
                    <a:pt x="20245" y="1902"/>
                    <a:pt x="20225" y="1908"/>
                  </a:cubicBezTo>
                  <a:close/>
                  <a:moveTo>
                    <a:pt x="82" y="2201"/>
                  </a:moveTo>
                  <a:cubicBezTo>
                    <a:pt x="49" y="2220"/>
                    <a:pt x="24" y="2264"/>
                    <a:pt x="7" y="2330"/>
                  </a:cubicBezTo>
                  <a:cubicBezTo>
                    <a:pt x="7" y="2336"/>
                    <a:pt x="6" y="2340"/>
                    <a:pt x="6" y="2345"/>
                  </a:cubicBezTo>
                  <a:cubicBezTo>
                    <a:pt x="3" y="2383"/>
                    <a:pt x="2" y="2436"/>
                    <a:pt x="0" y="2480"/>
                  </a:cubicBezTo>
                  <a:cubicBezTo>
                    <a:pt x="2" y="2493"/>
                    <a:pt x="1" y="2506"/>
                    <a:pt x="4" y="2519"/>
                  </a:cubicBezTo>
                  <a:cubicBezTo>
                    <a:pt x="13" y="2572"/>
                    <a:pt x="24" y="2785"/>
                    <a:pt x="34" y="3069"/>
                  </a:cubicBezTo>
                  <a:cubicBezTo>
                    <a:pt x="38" y="3080"/>
                    <a:pt x="40" y="3102"/>
                    <a:pt x="44" y="3109"/>
                  </a:cubicBezTo>
                  <a:cubicBezTo>
                    <a:pt x="78" y="3165"/>
                    <a:pt x="105" y="3668"/>
                    <a:pt x="105" y="4225"/>
                  </a:cubicBezTo>
                  <a:cubicBezTo>
                    <a:pt x="105" y="4899"/>
                    <a:pt x="136" y="5334"/>
                    <a:pt x="199" y="5519"/>
                  </a:cubicBezTo>
                  <a:cubicBezTo>
                    <a:pt x="205" y="5537"/>
                    <a:pt x="209" y="5579"/>
                    <a:pt x="215" y="5606"/>
                  </a:cubicBezTo>
                  <a:cubicBezTo>
                    <a:pt x="215" y="5607"/>
                    <a:pt x="216" y="5609"/>
                    <a:pt x="216" y="5611"/>
                  </a:cubicBezTo>
                  <a:lnTo>
                    <a:pt x="263" y="5718"/>
                  </a:lnTo>
                  <a:lnTo>
                    <a:pt x="270" y="6034"/>
                  </a:lnTo>
                  <a:cubicBezTo>
                    <a:pt x="300" y="6280"/>
                    <a:pt x="314" y="6622"/>
                    <a:pt x="319" y="7113"/>
                  </a:cubicBezTo>
                  <a:cubicBezTo>
                    <a:pt x="323" y="7215"/>
                    <a:pt x="328" y="7267"/>
                    <a:pt x="331" y="7379"/>
                  </a:cubicBezTo>
                  <a:cubicBezTo>
                    <a:pt x="369" y="8944"/>
                    <a:pt x="372" y="8965"/>
                    <a:pt x="561" y="9219"/>
                  </a:cubicBezTo>
                  <a:cubicBezTo>
                    <a:pt x="667" y="9361"/>
                    <a:pt x="769" y="9480"/>
                    <a:pt x="789" y="9486"/>
                  </a:cubicBezTo>
                  <a:cubicBezTo>
                    <a:pt x="857" y="9506"/>
                    <a:pt x="765" y="6761"/>
                    <a:pt x="687" y="6429"/>
                  </a:cubicBezTo>
                  <a:cubicBezTo>
                    <a:pt x="684" y="6416"/>
                    <a:pt x="681" y="6376"/>
                    <a:pt x="678" y="6344"/>
                  </a:cubicBezTo>
                  <a:cubicBezTo>
                    <a:pt x="652" y="6204"/>
                    <a:pt x="629" y="6057"/>
                    <a:pt x="619" y="5949"/>
                  </a:cubicBezTo>
                  <a:cubicBezTo>
                    <a:pt x="618" y="5945"/>
                    <a:pt x="618" y="5916"/>
                    <a:pt x="618" y="5912"/>
                  </a:cubicBezTo>
                  <a:cubicBezTo>
                    <a:pt x="614" y="5860"/>
                    <a:pt x="608" y="5581"/>
                    <a:pt x="603" y="5449"/>
                  </a:cubicBezTo>
                  <a:cubicBezTo>
                    <a:pt x="601" y="5415"/>
                    <a:pt x="598" y="5378"/>
                    <a:pt x="598" y="5350"/>
                  </a:cubicBezTo>
                  <a:cubicBezTo>
                    <a:pt x="598" y="5311"/>
                    <a:pt x="596" y="5224"/>
                    <a:pt x="594" y="5146"/>
                  </a:cubicBezTo>
                  <a:cubicBezTo>
                    <a:pt x="590" y="5018"/>
                    <a:pt x="586" y="4946"/>
                    <a:pt x="583" y="4798"/>
                  </a:cubicBezTo>
                  <a:cubicBezTo>
                    <a:pt x="577" y="4651"/>
                    <a:pt x="570" y="4515"/>
                    <a:pt x="566" y="4327"/>
                  </a:cubicBezTo>
                  <a:cubicBezTo>
                    <a:pt x="566" y="4320"/>
                    <a:pt x="565" y="4320"/>
                    <a:pt x="565" y="4313"/>
                  </a:cubicBezTo>
                  <a:lnTo>
                    <a:pt x="563" y="4235"/>
                  </a:lnTo>
                  <a:cubicBezTo>
                    <a:pt x="540" y="3288"/>
                    <a:pt x="525" y="2854"/>
                    <a:pt x="486" y="2639"/>
                  </a:cubicBezTo>
                  <a:cubicBezTo>
                    <a:pt x="485" y="2637"/>
                    <a:pt x="485" y="2635"/>
                    <a:pt x="485" y="2634"/>
                  </a:cubicBezTo>
                  <a:cubicBezTo>
                    <a:pt x="484" y="2632"/>
                    <a:pt x="484" y="2631"/>
                    <a:pt x="484" y="2629"/>
                  </a:cubicBezTo>
                  <a:cubicBezTo>
                    <a:pt x="477" y="2595"/>
                    <a:pt x="471" y="2567"/>
                    <a:pt x="463" y="2542"/>
                  </a:cubicBezTo>
                  <a:cubicBezTo>
                    <a:pt x="459" y="2531"/>
                    <a:pt x="454" y="2524"/>
                    <a:pt x="451" y="2514"/>
                  </a:cubicBezTo>
                  <a:cubicBezTo>
                    <a:pt x="430" y="2461"/>
                    <a:pt x="406" y="2420"/>
                    <a:pt x="374" y="2380"/>
                  </a:cubicBezTo>
                  <a:lnTo>
                    <a:pt x="373" y="2378"/>
                  </a:lnTo>
                  <a:cubicBezTo>
                    <a:pt x="372" y="2377"/>
                    <a:pt x="372" y="2376"/>
                    <a:pt x="371" y="2375"/>
                  </a:cubicBezTo>
                  <a:cubicBezTo>
                    <a:pt x="245" y="2221"/>
                    <a:pt x="148" y="2164"/>
                    <a:pt x="82" y="2201"/>
                  </a:cubicBezTo>
                  <a:close/>
                  <a:moveTo>
                    <a:pt x="2777" y="2693"/>
                  </a:moveTo>
                  <a:cubicBezTo>
                    <a:pt x="2654" y="2693"/>
                    <a:pt x="2633" y="2777"/>
                    <a:pt x="2633" y="3251"/>
                  </a:cubicBezTo>
                  <a:cubicBezTo>
                    <a:pt x="2633" y="3605"/>
                    <a:pt x="2685" y="3948"/>
                    <a:pt x="2779" y="4230"/>
                  </a:cubicBezTo>
                  <a:cubicBezTo>
                    <a:pt x="2910" y="4595"/>
                    <a:pt x="2996" y="4711"/>
                    <a:pt x="3066" y="4586"/>
                  </a:cubicBezTo>
                  <a:cubicBezTo>
                    <a:pt x="3069" y="4579"/>
                    <a:pt x="3074" y="4565"/>
                    <a:pt x="3078" y="4556"/>
                  </a:cubicBezTo>
                  <a:cubicBezTo>
                    <a:pt x="3099" y="4508"/>
                    <a:pt x="3119" y="4444"/>
                    <a:pt x="3138" y="4350"/>
                  </a:cubicBezTo>
                  <a:cubicBezTo>
                    <a:pt x="3156" y="4259"/>
                    <a:pt x="3164" y="4158"/>
                    <a:pt x="3168" y="4054"/>
                  </a:cubicBezTo>
                  <a:cubicBezTo>
                    <a:pt x="3169" y="3926"/>
                    <a:pt x="3167" y="3794"/>
                    <a:pt x="3155" y="3656"/>
                  </a:cubicBezTo>
                  <a:cubicBezTo>
                    <a:pt x="3154" y="3640"/>
                    <a:pt x="3150" y="3624"/>
                    <a:pt x="3149" y="3609"/>
                  </a:cubicBezTo>
                  <a:cubicBezTo>
                    <a:pt x="3136" y="3511"/>
                    <a:pt x="3119" y="3418"/>
                    <a:pt x="3099" y="3325"/>
                  </a:cubicBezTo>
                  <a:cubicBezTo>
                    <a:pt x="3038" y="3097"/>
                    <a:pt x="2957" y="2886"/>
                    <a:pt x="2879" y="2753"/>
                  </a:cubicBezTo>
                  <a:cubicBezTo>
                    <a:pt x="2878" y="2751"/>
                    <a:pt x="2876" y="2747"/>
                    <a:pt x="2875" y="2746"/>
                  </a:cubicBezTo>
                  <a:cubicBezTo>
                    <a:pt x="2843" y="2711"/>
                    <a:pt x="2810" y="2693"/>
                    <a:pt x="2777" y="2693"/>
                  </a:cubicBezTo>
                  <a:close/>
                  <a:moveTo>
                    <a:pt x="19549" y="2805"/>
                  </a:moveTo>
                  <a:cubicBezTo>
                    <a:pt x="19479" y="2784"/>
                    <a:pt x="19395" y="2866"/>
                    <a:pt x="19317" y="3049"/>
                  </a:cubicBezTo>
                  <a:cubicBezTo>
                    <a:pt x="19311" y="3069"/>
                    <a:pt x="19304" y="3088"/>
                    <a:pt x="19298" y="3109"/>
                  </a:cubicBezTo>
                  <a:cubicBezTo>
                    <a:pt x="19283" y="3161"/>
                    <a:pt x="19270" y="3244"/>
                    <a:pt x="19258" y="3328"/>
                  </a:cubicBezTo>
                  <a:cubicBezTo>
                    <a:pt x="19249" y="3398"/>
                    <a:pt x="19240" y="3461"/>
                    <a:pt x="19233" y="3552"/>
                  </a:cubicBezTo>
                  <a:cubicBezTo>
                    <a:pt x="19233" y="3557"/>
                    <a:pt x="19233" y="3561"/>
                    <a:pt x="19232" y="3566"/>
                  </a:cubicBezTo>
                  <a:cubicBezTo>
                    <a:pt x="19211" y="3889"/>
                    <a:pt x="19210" y="4288"/>
                    <a:pt x="19228" y="4534"/>
                  </a:cubicBezTo>
                  <a:cubicBezTo>
                    <a:pt x="19231" y="4553"/>
                    <a:pt x="19235" y="4575"/>
                    <a:pt x="19238" y="4591"/>
                  </a:cubicBezTo>
                  <a:cubicBezTo>
                    <a:pt x="19249" y="4635"/>
                    <a:pt x="19258" y="4662"/>
                    <a:pt x="19268" y="4688"/>
                  </a:cubicBezTo>
                  <a:cubicBezTo>
                    <a:pt x="19279" y="4715"/>
                    <a:pt x="19289" y="4744"/>
                    <a:pt x="19303" y="4763"/>
                  </a:cubicBezTo>
                  <a:cubicBezTo>
                    <a:pt x="19308" y="4769"/>
                    <a:pt x="19312" y="4779"/>
                    <a:pt x="19317" y="4785"/>
                  </a:cubicBezTo>
                  <a:cubicBezTo>
                    <a:pt x="19324" y="4792"/>
                    <a:pt x="19332" y="4792"/>
                    <a:pt x="19339" y="4798"/>
                  </a:cubicBezTo>
                  <a:cubicBezTo>
                    <a:pt x="19351" y="4806"/>
                    <a:pt x="19364" y="4816"/>
                    <a:pt x="19381" y="4817"/>
                  </a:cubicBezTo>
                  <a:cubicBezTo>
                    <a:pt x="19518" y="4767"/>
                    <a:pt x="19659" y="4275"/>
                    <a:pt x="19696" y="3726"/>
                  </a:cubicBezTo>
                  <a:cubicBezTo>
                    <a:pt x="19700" y="3666"/>
                    <a:pt x="19702" y="3605"/>
                    <a:pt x="19703" y="3544"/>
                  </a:cubicBezTo>
                  <a:cubicBezTo>
                    <a:pt x="19700" y="3323"/>
                    <a:pt x="19676" y="3097"/>
                    <a:pt x="19641" y="2957"/>
                  </a:cubicBezTo>
                  <a:cubicBezTo>
                    <a:pt x="19631" y="2924"/>
                    <a:pt x="19620" y="2889"/>
                    <a:pt x="19607" y="2865"/>
                  </a:cubicBezTo>
                  <a:cubicBezTo>
                    <a:pt x="19589" y="2839"/>
                    <a:pt x="19571" y="2812"/>
                    <a:pt x="19549" y="2805"/>
                  </a:cubicBezTo>
                  <a:close/>
                  <a:moveTo>
                    <a:pt x="867" y="3072"/>
                  </a:moveTo>
                  <a:cubicBezTo>
                    <a:pt x="838" y="3119"/>
                    <a:pt x="828" y="3844"/>
                    <a:pt x="845" y="4681"/>
                  </a:cubicBezTo>
                  <a:cubicBezTo>
                    <a:pt x="851" y="4986"/>
                    <a:pt x="858" y="5237"/>
                    <a:pt x="865" y="5442"/>
                  </a:cubicBezTo>
                  <a:cubicBezTo>
                    <a:pt x="887" y="6056"/>
                    <a:pt x="919" y="6267"/>
                    <a:pt x="983" y="6364"/>
                  </a:cubicBezTo>
                  <a:cubicBezTo>
                    <a:pt x="1070" y="6494"/>
                    <a:pt x="1091" y="6754"/>
                    <a:pt x="1091" y="7660"/>
                  </a:cubicBezTo>
                  <a:cubicBezTo>
                    <a:pt x="1091" y="7781"/>
                    <a:pt x="1094" y="7846"/>
                    <a:pt x="1094" y="7954"/>
                  </a:cubicBezTo>
                  <a:cubicBezTo>
                    <a:pt x="1097" y="8090"/>
                    <a:pt x="1102" y="8150"/>
                    <a:pt x="1104" y="8317"/>
                  </a:cubicBezTo>
                  <a:lnTo>
                    <a:pt x="1110" y="8884"/>
                  </a:lnTo>
                  <a:lnTo>
                    <a:pt x="1120" y="9172"/>
                  </a:lnTo>
                  <a:cubicBezTo>
                    <a:pt x="1120" y="9175"/>
                    <a:pt x="1121" y="9177"/>
                    <a:pt x="1121" y="9180"/>
                  </a:cubicBezTo>
                  <a:cubicBezTo>
                    <a:pt x="1159" y="9746"/>
                    <a:pt x="1243" y="9950"/>
                    <a:pt x="1424" y="10167"/>
                  </a:cubicBezTo>
                  <a:cubicBezTo>
                    <a:pt x="1847" y="10674"/>
                    <a:pt x="1846" y="10674"/>
                    <a:pt x="1822" y="8971"/>
                  </a:cubicBezTo>
                  <a:cubicBezTo>
                    <a:pt x="1820" y="8872"/>
                    <a:pt x="1821" y="8821"/>
                    <a:pt x="1822" y="8759"/>
                  </a:cubicBezTo>
                  <a:cubicBezTo>
                    <a:pt x="1808" y="8100"/>
                    <a:pt x="1798" y="7491"/>
                    <a:pt x="1805" y="7461"/>
                  </a:cubicBezTo>
                  <a:cubicBezTo>
                    <a:pt x="1811" y="7436"/>
                    <a:pt x="1837" y="7429"/>
                    <a:pt x="1864" y="7434"/>
                  </a:cubicBezTo>
                  <a:cubicBezTo>
                    <a:pt x="1869" y="7415"/>
                    <a:pt x="1872" y="7387"/>
                    <a:pt x="1877" y="7382"/>
                  </a:cubicBezTo>
                  <a:cubicBezTo>
                    <a:pt x="1931" y="7333"/>
                    <a:pt x="1955" y="6875"/>
                    <a:pt x="1955" y="5864"/>
                  </a:cubicBezTo>
                  <a:cubicBezTo>
                    <a:pt x="1955" y="5861"/>
                    <a:pt x="1955" y="5858"/>
                    <a:pt x="1955" y="5855"/>
                  </a:cubicBezTo>
                  <a:cubicBezTo>
                    <a:pt x="1953" y="5756"/>
                    <a:pt x="1951" y="5668"/>
                    <a:pt x="1949" y="5578"/>
                  </a:cubicBezTo>
                  <a:cubicBezTo>
                    <a:pt x="1949" y="5570"/>
                    <a:pt x="1949" y="5567"/>
                    <a:pt x="1948" y="5559"/>
                  </a:cubicBezTo>
                  <a:cubicBezTo>
                    <a:pt x="1928" y="4905"/>
                    <a:pt x="1897" y="4342"/>
                    <a:pt x="1868" y="4146"/>
                  </a:cubicBezTo>
                  <a:cubicBezTo>
                    <a:pt x="1811" y="3990"/>
                    <a:pt x="1589" y="3702"/>
                    <a:pt x="1365" y="3459"/>
                  </a:cubicBezTo>
                  <a:cubicBezTo>
                    <a:pt x="1181" y="3276"/>
                    <a:pt x="1001" y="3118"/>
                    <a:pt x="906" y="3072"/>
                  </a:cubicBezTo>
                  <a:cubicBezTo>
                    <a:pt x="891" y="3069"/>
                    <a:pt x="873" y="3062"/>
                    <a:pt x="867" y="3072"/>
                  </a:cubicBezTo>
                  <a:close/>
                  <a:moveTo>
                    <a:pt x="21354" y="3121"/>
                  </a:moveTo>
                  <a:cubicBezTo>
                    <a:pt x="21307" y="3133"/>
                    <a:pt x="21248" y="3178"/>
                    <a:pt x="21177" y="3258"/>
                  </a:cubicBezTo>
                  <a:lnTo>
                    <a:pt x="21056" y="3395"/>
                  </a:lnTo>
                  <a:cubicBezTo>
                    <a:pt x="21002" y="3570"/>
                    <a:pt x="20989" y="3876"/>
                    <a:pt x="20996" y="4424"/>
                  </a:cubicBezTo>
                  <a:cubicBezTo>
                    <a:pt x="20999" y="4514"/>
                    <a:pt x="21001" y="4574"/>
                    <a:pt x="21003" y="4673"/>
                  </a:cubicBezTo>
                  <a:cubicBezTo>
                    <a:pt x="21008" y="4843"/>
                    <a:pt x="21013" y="4918"/>
                    <a:pt x="21017" y="5101"/>
                  </a:cubicBezTo>
                  <a:lnTo>
                    <a:pt x="21023" y="5270"/>
                  </a:lnTo>
                  <a:cubicBezTo>
                    <a:pt x="21067" y="6677"/>
                    <a:pt x="21061" y="7151"/>
                    <a:pt x="20993" y="7566"/>
                  </a:cubicBezTo>
                  <a:cubicBezTo>
                    <a:pt x="20987" y="7605"/>
                    <a:pt x="20982" y="7662"/>
                    <a:pt x="20977" y="7710"/>
                  </a:cubicBezTo>
                  <a:cubicBezTo>
                    <a:pt x="20971" y="8121"/>
                    <a:pt x="20966" y="8537"/>
                    <a:pt x="20958" y="8792"/>
                  </a:cubicBezTo>
                  <a:cubicBezTo>
                    <a:pt x="20937" y="9498"/>
                    <a:pt x="20934" y="10175"/>
                    <a:pt x="20951" y="10296"/>
                  </a:cubicBezTo>
                  <a:cubicBezTo>
                    <a:pt x="20990" y="10569"/>
                    <a:pt x="21000" y="10569"/>
                    <a:pt x="21251" y="10286"/>
                  </a:cubicBezTo>
                  <a:lnTo>
                    <a:pt x="21420" y="10100"/>
                  </a:lnTo>
                  <a:cubicBezTo>
                    <a:pt x="21430" y="10040"/>
                    <a:pt x="21430" y="9651"/>
                    <a:pt x="21425" y="9165"/>
                  </a:cubicBezTo>
                  <a:lnTo>
                    <a:pt x="21406" y="8453"/>
                  </a:lnTo>
                  <a:cubicBezTo>
                    <a:pt x="21387" y="7714"/>
                    <a:pt x="21390" y="7198"/>
                    <a:pt x="21411" y="6857"/>
                  </a:cubicBezTo>
                  <a:lnTo>
                    <a:pt x="21407" y="6685"/>
                  </a:lnTo>
                  <a:lnTo>
                    <a:pt x="21428" y="6633"/>
                  </a:lnTo>
                  <a:cubicBezTo>
                    <a:pt x="21450" y="6458"/>
                    <a:pt x="21481" y="6377"/>
                    <a:pt x="21523" y="6399"/>
                  </a:cubicBezTo>
                  <a:cubicBezTo>
                    <a:pt x="21525" y="6397"/>
                    <a:pt x="21525" y="6397"/>
                    <a:pt x="21526" y="6394"/>
                  </a:cubicBezTo>
                  <a:cubicBezTo>
                    <a:pt x="21552" y="6338"/>
                    <a:pt x="21572" y="6302"/>
                    <a:pt x="21584" y="6292"/>
                  </a:cubicBezTo>
                  <a:cubicBezTo>
                    <a:pt x="21585" y="6292"/>
                    <a:pt x="21585" y="6290"/>
                    <a:pt x="21585" y="6290"/>
                  </a:cubicBezTo>
                  <a:cubicBezTo>
                    <a:pt x="21590" y="6228"/>
                    <a:pt x="21594" y="6165"/>
                    <a:pt x="21598" y="6071"/>
                  </a:cubicBezTo>
                  <a:cubicBezTo>
                    <a:pt x="21599" y="6030"/>
                    <a:pt x="21599" y="5956"/>
                    <a:pt x="21600" y="5909"/>
                  </a:cubicBezTo>
                  <a:cubicBezTo>
                    <a:pt x="21596" y="5418"/>
                    <a:pt x="21593" y="4642"/>
                    <a:pt x="21588" y="4633"/>
                  </a:cubicBezTo>
                  <a:cubicBezTo>
                    <a:pt x="21588" y="4633"/>
                    <a:pt x="21588" y="4629"/>
                    <a:pt x="21588" y="4628"/>
                  </a:cubicBezTo>
                  <a:cubicBezTo>
                    <a:pt x="21586" y="4624"/>
                    <a:pt x="21584" y="4612"/>
                    <a:pt x="21582" y="4613"/>
                  </a:cubicBezTo>
                  <a:cubicBezTo>
                    <a:pt x="21575" y="4617"/>
                    <a:pt x="21570" y="4607"/>
                    <a:pt x="21565" y="4581"/>
                  </a:cubicBezTo>
                  <a:cubicBezTo>
                    <a:pt x="21560" y="4556"/>
                    <a:pt x="21554" y="4515"/>
                    <a:pt x="21550" y="4459"/>
                  </a:cubicBezTo>
                  <a:cubicBezTo>
                    <a:pt x="21550" y="4458"/>
                    <a:pt x="21550" y="4455"/>
                    <a:pt x="21550" y="4454"/>
                  </a:cubicBezTo>
                  <a:cubicBezTo>
                    <a:pt x="21541" y="4341"/>
                    <a:pt x="21534" y="4166"/>
                    <a:pt x="21527" y="3915"/>
                  </a:cubicBezTo>
                  <a:cubicBezTo>
                    <a:pt x="21521" y="3678"/>
                    <a:pt x="21513" y="3576"/>
                    <a:pt x="21506" y="3417"/>
                  </a:cubicBezTo>
                  <a:cubicBezTo>
                    <a:pt x="21504" y="3388"/>
                    <a:pt x="21502" y="3337"/>
                    <a:pt x="21500" y="3308"/>
                  </a:cubicBezTo>
                  <a:cubicBezTo>
                    <a:pt x="21486" y="3283"/>
                    <a:pt x="21473" y="3255"/>
                    <a:pt x="21463" y="3208"/>
                  </a:cubicBezTo>
                  <a:cubicBezTo>
                    <a:pt x="21460" y="3193"/>
                    <a:pt x="21456" y="3188"/>
                    <a:pt x="21452" y="3176"/>
                  </a:cubicBezTo>
                  <a:cubicBezTo>
                    <a:pt x="21428" y="3132"/>
                    <a:pt x="21396" y="3111"/>
                    <a:pt x="21354" y="3121"/>
                  </a:cubicBezTo>
                  <a:close/>
                  <a:moveTo>
                    <a:pt x="3590" y="3522"/>
                  </a:moveTo>
                  <a:cubicBezTo>
                    <a:pt x="3451" y="3522"/>
                    <a:pt x="3387" y="3812"/>
                    <a:pt x="3394" y="4171"/>
                  </a:cubicBezTo>
                  <a:cubicBezTo>
                    <a:pt x="3395" y="4195"/>
                    <a:pt x="3398" y="4219"/>
                    <a:pt x="3399" y="4243"/>
                  </a:cubicBezTo>
                  <a:cubicBezTo>
                    <a:pt x="3414" y="4591"/>
                    <a:pt x="3491" y="4987"/>
                    <a:pt x="3628" y="5248"/>
                  </a:cubicBezTo>
                  <a:cubicBezTo>
                    <a:pt x="3628" y="5248"/>
                    <a:pt x="3629" y="5249"/>
                    <a:pt x="3629" y="5250"/>
                  </a:cubicBezTo>
                  <a:cubicBezTo>
                    <a:pt x="3630" y="5253"/>
                    <a:pt x="3631" y="5253"/>
                    <a:pt x="3633" y="5255"/>
                  </a:cubicBezTo>
                  <a:cubicBezTo>
                    <a:pt x="3656" y="5299"/>
                    <a:pt x="3673" y="5317"/>
                    <a:pt x="3694" y="5347"/>
                  </a:cubicBezTo>
                  <a:cubicBezTo>
                    <a:pt x="3735" y="5392"/>
                    <a:pt x="3776" y="5427"/>
                    <a:pt x="3809" y="5427"/>
                  </a:cubicBezTo>
                  <a:cubicBezTo>
                    <a:pt x="3823" y="5427"/>
                    <a:pt x="3831" y="5420"/>
                    <a:pt x="3842" y="5417"/>
                  </a:cubicBezTo>
                  <a:cubicBezTo>
                    <a:pt x="3882" y="5346"/>
                    <a:pt x="3905" y="5169"/>
                    <a:pt x="3916" y="4867"/>
                  </a:cubicBezTo>
                  <a:cubicBezTo>
                    <a:pt x="3931" y="4450"/>
                    <a:pt x="3880" y="4051"/>
                    <a:pt x="3795" y="3798"/>
                  </a:cubicBezTo>
                  <a:cubicBezTo>
                    <a:pt x="3781" y="3759"/>
                    <a:pt x="3766" y="3725"/>
                    <a:pt x="3751" y="3691"/>
                  </a:cubicBezTo>
                  <a:cubicBezTo>
                    <a:pt x="3703" y="3589"/>
                    <a:pt x="3649" y="3522"/>
                    <a:pt x="3590" y="3522"/>
                  </a:cubicBezTo>
                  <a:close/>
                  <a:moveTo>
                    <a:pt x="18701" y="3765"/>
                  </a:moveTo>
                  <a:cubicBezTo>
                    <a:pt x="18518" y="3739"/>
                    <a:pt x="18339" y="4614"/>
                    <a:pt x="18363" y="5230"/>
                  </a:cubicBezTo>
                  <a:cubicBezTo>
                    <a:pt x="18374" y="5386"/>
                    <a:pt x="18393" y="5535"/>
                    <a:pt x="18436" y="5648"/>
                  </a:cubicBezTo>
                  <a:cubicBezTo>
                    <a:pt x="18466" y="5730"/>
                    <a:pt x="18488" y="5767"/>
                    <a:pt x="18510" y="5802"/>
                  </a:cubicBezTo>
                  <a:cubicBezTo>
                    <a:pt x="18524" y="5816"/>
                    <a:pt x="18537" y="5819"/>
                    <a:pt x="18550" y="5822"/>
                  </a:cubicBezTo>
                  <a:cubicBezTo>
                    <a:pt x="18592" y="5809"/>
                    <a:pt x="18632" y="5772"/>
                    <a:pt x="18670" y="5715"/>
                  </a:cubicBezTo>
                  <a:cubicBezTo>
                    <a:pt x="18690" y="5675"/>
                    <a:pt x="18709" y="5627"/>
                    <a:pt x="18730" y="5566"/>
                  </a:cubicBezTo>
                  <a:cubicBezTo>
                    <a:pt x="18790" y="5338"/>
                    <a:pt x="18836" y="5000"/>
                    <a:pt x="18855" y="4666"/>
                  </a:cubicBezTo>
                  <a:cubicBezTo>
                    <a:pt x="18866" y="4262"/>
                    <a:pt x="18832" y="3877"/>
                    <a:pt x="18748" y="3790"/>
                  </a:cubicBezTo>
                  <a:cubicBezTo>
                    <a:pt x="18732" y="3774"/>
                    <a:pt x="18717" y="3768"/>
                    <a:pt x="18701" y="3765"/>
                  </a:cubicBezTo>
                  <a:close/>
                  <a:moveTo>
                    <a:pt x="20643" y="3977"/>
                  </a:moveTo>
                  <a:cubicBezTo>
                    <a:pt x="20614" y="3992"/>
                    <a:pt x="20563" y="4041"/>
                    <a:pt x="20515" y="4086"/>
                  </a:cubicBezTo>
                  <a:cubicBezTo>
                    <a:pt x="20426" y="4177"/>
                    <a:pt x="20315" y="4310"/>
                    <a:pt x="20195" y="4474"/>
                  </a:cubicBezTo>
                  <a:lnTo>
                    <a:pt x="19755" y="5076"/>
                  </a:lnTo>
                  <a:cubicBezTo>
                    <a:pt x="19754" y="5079"/>
                    <a:pt x="19752" y="5083"/>
                    <a:pt x="19751" y="5086"/>
                  </a:cubicBezTo>
                  <a:lnTo>
                    <a:pt x="19766" y="6720"/>
                  </a:lnTo>
                  <a:cubicBezTo>
                    <a:pt x="19768" y="6894"/>
                    <a:pt x="19771" y="6989"/>
                    <a:pt x="19773" y="7128"/>
                  </a:cubicBezTo>
                  <a:cubicBezTo>
                    <a:pt x="19779" y="7404"/>
                    <a:pt x="19785" y="7704"/>
                    <a:pt x="19796" y="7891"/>
                  </a:cubicBezTo>
                  <a:cubicBezTo>
                    <a:pt x="19799" y="7939"/>
                    <a:pt x="19802" y="7984"/>
                    <a:pt x="19805" y="8028"/>
                  </a:cubicBezTo>
                  <a:cubicBezTo>
                    <a:pt x="19822" y="8261"/>
                    <a:pt x="19843" y="8420"/>
                    <a:pt x="19870" y="8513"/>
                  </a:cubicBezTo>
                  <a:cubicBezTo>
                    <a:pt x="19874" y="8511"/>
                    <a:pt x="19878" y="8513"/>
                    <a:pt x="19882" y="8508"/>
                  </a:cubicBezTo>
                  <a:cubicBezTo>
                    <a:pt x="19903" y="8487"/>
                    <a:pt x="19928" y="8505"/>
                    <a:pt x="19937" y="8545"/>
                  </a:cubicBezTo>
                  <a:cubicBezTo>
                    <a:pt x="19937" y="8546"/>
                    <a:pt x="19937" y="8548"/>
                    <a:pt x="19937" y="8548"/>
                  </a:cubicBezTo>
                  <a:cubicBezTo>
                    <a:pt x="19937" y="8549"/>
                    <a:pt x="19938" y="8549"/>
                    <a:pt x="19939" y="8550"/>
                  </a:cubicBezTo>
                  <a:cubicBezTo>
                    <a:pt x="19947" y="8584"/>
                    <a:pt x="19968" y="9260"/>
                    <a:pt x="19991" y="10068"/>
                  </a:cubicBezTo>
                  <a:cubicBezTo>
                    <a:pt x="19993" y="10150"/>
                    <a:pt x="19997" y="10200"/>
                    <a:pt x="19999" y="10291"/>
                  </a:cubicBezTo>
                  <a:lnTo>
                    <a:pt x="20008" y="10719"/>
                  </a:lnTo>
                  <a:cubicBezTo>
                    <a:pt x="20020" y="11147"/>
                    <a:pt x="20032" y="11573"/>
                    <a:pt x="20038" y="11659"/>
                  </a:cubicBezTo>
                  <a:cubicBezTo>
                    <a:pt x="20040" y="11685"/>
                    <a:pt x="20041" y="11732"/>
                    <a:pt x="20043" y="11749"/>
                  </a:cubicBezTo>
                  <a:lnTo>
                    <a:pt x="20369" y="11338"/>
                  </a:lnTo>
                  <a:lnTo>
                    <a:pt x="20662" y="10968"/>
                  </a:lnTo>
                  <a:lnTo>
                    <a:pt x="20662" y="9379"/>
                  </a:lnTo>
                  <a:cubicBezTo>
                    <a:pt x="20662" y="9250"/>
                    <a:pt x="20665" y="9168"/>
                    <a:pt x="20666" y="9078"/>
                  </a:cubicBezTo>
                  <a:cubicBezTo>
                    <a:pt x="20660" y="8748"/>
                    <a:pt x="20657" y="8482"/>
                    <a:pt x="20658" y="8272"/>
                  </a:cubicBezTo>
                  <a:cubicBezTo>
                    <a:pt x="20659" y="8165"/>
                    <a:pt x="20659" y="8054"/>
                    <a:pt x="20662" y="7971"/>
                  </a:cubicBezTo>
                  <a:cubicBezTo>
                    <a:pt x="20663" y="7930"/>
                    <a:pt x="20668" y="7916"/>
                    <a:pt x="20669" y="7881"/>
                  </a:cubicBezTo>
                  <a:lnTo>
                    <a:pt x="20665" y="7687"/>
                  </a:lnTo>
                  <a:lnTo>
                    <a:pt x="20690" y="7608"/>
                  </a:lnTo>
                  <a:cubicBezTo>
                    <a:pt x="20691" y="7607"/>
                    <a:pt x="20690" y="7606"/>
                    <a:pt x="20690" y="7605"/>
                  </a:cubicBezTo>
                  <a:cubicBezTo>
                    <a:pt x="20698" y="7559"/>
                    <a:pt x="20704" y="7509"/>
                    <a:pt x="20714" y="7479"/>
                  </a:cubicBezTo>
                  <a:cubicBezTo>
                    <a:pt x="20717" y="7470"/>
                    <a:pt x="20718" y="7456"/>
                    <a:pt x="20720" y="7449"/>
                  </a:cubicBezTo>
                  <a:cubicBezTo>
                    <a:pt x="20787" y="7214"/>
                    <a:pt x="20799" y="6790"/>
                    <a:pt x="20773" y="5623"/>
                  </a:cubicBezTo>
                  <a:cubicBezTo>
                    <a:pt x="20754" y="4793"/>
                    <a:pt x="20720" y="4061"/>
                    <a:pt x="20697" y="3982"/>
                  </a:cubicBezTo>
                  <a:cubicBezTo>
                    <a:pt x="20690" y="3964"/>
                    <a:pt x="20671" y="3963"/>
                    <a:pt x="20643" y="3977"/>
                  </a:cubicBezTo>
                  <a:close/>
                  <a:moveTo>
                    <a:pt x="4349" y="4293"/>
                  </a:moveTo>
                  <a:cubicBezTo>
                    <a:pt x="4299" y="4296"/>
                    <a:pt x="4254" y="4352"/>
                    <a:pt x="4222" y="4459"/>
                  </a:cubicBezTo>
                  <a:cubicBezTo>
                    <a:pt x="4203" y="4568"/>
                    <a:pt x="4190" y="4710"/>
                    <a:pt x="4185" y="4892"/>
                  </a:cubicBezTo>
                  <a:cubicBezTo>
                    <a:pt x="4183" y="4947"/>
                    <a:pt x="4184" y="4990"/>
                    <a:pt x="4184" y="5036"/>
                  </a:cubicBezTo>
                  <a:cubicBezTo>
                    <a:pt x="4188" y="5108"/>
                    <a:pt x="4190" y="5178"/>
                    <a:pt x="4200" y="5255"/>
                  </a:cubicBezTo>
                  <a:cubicBezTo>
                    <a:pt x="4203" y="5287"/>
                    <a:pt x="4209" y="5318"/>
                    <a:pt x="4213" y="5350"/>
                  </a:cubicBezTo>
                  <a:cubicBezTo>
                    <a:pt x="4225" y="5432"/>
                    <a:pt x="4239" y="5513"/>
                    <a:pt x="4254" y="5593"/>
                  </a:cubicBezTo>
                  <a:cubicBezTo>
                    <a:pt x="4278" y="5700"/>
                    <a:pt x="4304" y="5808"/>
                    <a:pt x="4339" y="5902"/>
                  </a:cubicBezTo>
                  <a:cubicBezTo>
                    <a:pt x="4399" y="6064"/>
                    <a:pt x="4441" y="6156"/>
                    <a:pt x="4478" y="6223"/>
                  </a:cubicBezTo>
                  <a:cubicBezTo>
                    <a:pt x="4558" y="6263"/>
                    <a:pt x="4620" y="6230"/>
                    <a:pt x="4662" y="6143"/>
                  </a:cubicBezTo>
                  <a:cubicBezTo>
                    <a:pt x="4690" y="6032"/>
                    <a:pt x="4709" y="5871"/>
                    <a:pt x="4716" y="5641"/>
                  </a:cubicBezTo>
                  <a:cubicBezTo>
                    <a:pt x="4718" y="5563"/>
                    <a:pt x="4718" y="5499"/>
                    <a:pt x="4718" y="5434"/>
                  </a:cubicBezTo>
                  <a:cubicBezTo>
                    <a:pt x="4712" y="5364"/>
                    <a:pt x="4705" y="5292"/>
                    <a:pt x="4695" y="5215"/>
                  </a:cubicBezTo>
                  <a:cubicBezTo>
                    <a:pt x="4691" y="5187"/>
                    <a:pt x="4686" y="5159"/>
                    <a:pt x="4682" y="5131"/>
                  </a:cubicBezTo>
                  <a:cubicBezTo>
                    <a:pt x="4672" y="5066"/>
                    <a:pt x="4662" y="5000"/>
                    <a:pt x="4649" y="4932"/>
                  </a:cubicBezTo>
                  <a:cubicBezTo>
                    <a:pt x="4604" y="4713"/>
                    <a:pt x="4546" y="4526"/>
                    <a:pt x="4483" y="4405"/>
                  </a:cubicBezTo>
                  <a:cubicBezTo>
                    <a:pt x="4438" y="4332"/>
                    <a:pt x="4392" y="4290"/>
                    <a:pt x="4349" y="4293"/>
                  </a:cubicBezTo>
                  <a:close/>
                  <a:moveTo>
                    <a:pt x="2284" y="4447"/>
                  </a:moveTo>
                  <a:cubicBezTo>
                    <a:pt x="2209" y="4446"/>
                    <a:pt x="2201" y="4770"/>
                    <a:pt x="2205" y="5300"/>
                  </a:cubicBezTo>
                  <a:lnTo>
                    <a:pt x="2224" y="6058"/>
                  </a:lnTo>
                  <a:cubicBezTo>
                    <a:pt x="2259" y="7502"/>
                    <a:pt x="2249" y="7826"/>
                    <a:pt x="2171" y="8001"/>
                  </a:cubicBezTo>
                  <a:cubicBezTo>
                    <a:pt x="2162" y="8021"/>
                    <a:pt x="2155" y="8051"/>
                    <a:pt x="2147" y="8080"/>
                  </a:cubicBezTo>
                  <a:cubicBezTo>
                    <a:pt x="2122" y="8260"/>
                    <a:pt x="2104" y="8542"/>
                    <a:pt x="2092" y="8891"/>
                  </a:cubicBezTo>
                  <a:cubicBezTo>
                    <a:pt x="2091" y="9102"/>
                    <a:pt x="2088" y="9279"/>
                    <a:pt x="2093" y="9602"/>
                  </a:cubicBezTo>
                  <a:cubicBezTo>
                    <a:pt x="2093" y="9604"/>
                    <a:pt x="2093" y="9604"/>
                    <a:pt x="2093" y="9605"/>
                  </a:cubicBezTo>
                  <a:cubicBezTo>
                    <a:pt x="2099" y="9793"/>
                    <a:pt x="2104" y="9977"/>
                    <a:pt x="2115" y="10197"/>
                  </a:cubicBezTo>
                  <a:cubicBezTo>
                    <a:pt x="2153" y="10940"/>
                    <a:pt x="2156" y="10944"/>
                    <a:pt x="2594" y="11445"/>
                  </a:cubicBezTo>
                  <a:cubicBezTo>
                    <a:pt x="2720" y="11590"/>
                    <a:pt x="2803" y="11683"/>
                    <a:pt x="2883" y="11766"/>
                  </a:cubicBezTo>
                  <a:cubicBezTo>
                    <a:pt x="2924" y="11810"/>
                    <a:pt x="2942" y="11827"/>
                    <a:pt x="2977" y="11863"/>
                  </a:cubicBezTo>
                  <a:cubicBezTo>
                    <a:pt x="3080" y="11954"/>
                    <a:pt x="3134" y="11945"/>
                    <a:pt x="3161" y="11823"/>
                  </a:cubicBezTo>
                  <a:lnTo>
                    <a:pt x="3174" y="11047"/>
                  </a:lnTo>
                  <a:cubicBezTo>
                    <a:pt x="3174" y="11043"/>
                    <a:pt x="3174" y="11039"/>
                    <a:pt x="3174" y="11035"/>
                  </a:cubicBezTo>
                  <a:cubicBezTo>
                    <a:pt x="3173" y="11028"/>
                    <a:pt x="3173" y="11020"/>
                    <a:pt x="3173" y="11013"/>
                  </a:cubicBezTo>
                  <a:cubicBezTo>
                    <a:pt x="3149" y="10222"/>
                    <a:pt x="3095" y="9250"/>
                    <a:pt x="3039" y="9018"/>
                  </a:cubicBezTo>
                  <a:cubicBezTo>
                    <a:pt x="3030" y="8982"/>
                    <a:pt x="3023" y="8914"/>
                    <a:pt x="3016" y="8849"/>
                  </a:cubicBezTo>
                  <a:cubicBezTo>
                    <a:pt x="2997" y="8741"/>
                    <a:pt x="2980" y="8632"/>
                    <a:pt x="2972" y="8550"/>
                  </a:cubicBezTo>
                  <a:cubicBezTo>
                    <a:pt x="2965" y="8474"/>
                    <a:pt x="2958" y="8146"/>
                    <a:pt x="2950" y="7909"/>
                  </a:cubicBezTo>
                  <a:cubicBezTo>
                    <a:pt x="2948" y="7853"/>
                    <a:pt x="2945" y="7778"/>
                    <a:pt x="2943" y="7717"/>
                  </a:cubicBezTo>
                  <a:cubicBezTo>
                    <a:pt x="2939" y="7579"/>
                    <a:pt x="2935" y="7542"/>
                    <a:pt x="2932" y="7382"/>
                  </a:cubicBezTo>
                  <a:cubicBezTo>
                    <a:pt x="2930" y="7328"/>
                    <a:pt x="2928" y="7290"/>
                    <a:pt x="2926" y="7232"/>
                  </a:cubicBezTo>
                  <a:cubicBezTo>
                    <a:pt x="2921" y="7094"/>
                    <a:pt x="2914" y="6969"/>
                    <a:pt x="2911" y="6815"/>
                  </a:cubicBezTo>
                  <a:cubicBezTo>
                    <a:pt x="2876" y="5397"/>
                    <a:pt x="2849" y="5048"/>
                    <a:pt x="2769" y="4974"/>
                  </a:cubicBezTo>
                  <a:lnTo>
                    <a:pt x="2743" y="4942"/>
                  </a:lnTo>
                  <a:cubicBezTo>
                    <a:pt x="2679" y="4886"/>
                    <a:pt x="2547" y="4750"/>
                    <a:pt x="2423" y="4606"/>
                  </a:cubicBezTo>
                  <a:lnTo>
                    <a:pt x="2285" y="4447"/>
                  </a:lnTo>
                  <a:cubicBezTo>
                    <a:pt x="2285" y="4447"/>
                    <a:pt x="2285" y="4447"/>
                    <a:pt x="2284" y="4447"/>
                  </a:cubicBezTo>
                  <a:close/>
                  <a:moveTo>
                    <a:pt x="17951" y="4683"/>
                  </a:moveTo>
                  <a:cubicBezTo>
                    <a:pt x="17927" y="4676"/>
                    <a:pt x="17902" y="4691"/>
                    <a:pt x="17878" y="4713"/>
                  </a:cubicBezTo>
                  <a:cubicBezTo>
                    <a:pt x="17822" y="4786"/>
                    <a:pt x="17765" y="4933"/>
                    <a:pt x="17714" y="5156"/>
                  </a:cubicBezTo>
                  <a:cubicBezTo>
                    <a:pt x="17697" y="5231"/>
                    <a:pt x="17686" y="5301"/>
                    <a:pt x="17674" y="5372"/>
                  </a:cubicBezTo>
                  <a:cubicBezTo>
                    <a:pt x="17663" y="5437"/>
                    <a:pt x="17651" y="5503"/>
                    <a:pt x="17643" y="5564"/>
                  </a:cubicBezTo>
                  <a:cubicBezTo>
                    <a:pt x="17621" y="5788"/>
                    <a:pt x="17614" y="6030"/>
                    <a:pt x="17635" y="6260"/>
                  </a:cubicBezTo>
                  <a:cubicBezTo>
                    <a:pt x="17636" y="6270"/>
                    <a:pt x="17638" y="6273"/>
                    <a:pt x="17640" y="6282"/>
                  </a:cubicBezTo>
                  <a:cubicBezTo>
                    <a:pt x="17649" y="6339"/>
                    <a:pt x="17661" y="6393"/>
                    <a:pt x="17676" y="6441"/>
                  </a:cubicBezTo>
                  <a:cubicBezTo>
                    <a:pt x="17680" y="6457"/>
                    <a:pt x="17684" y="6472"/>
                    <a:pt x="17689" y="6486"/>
                  </a:cubicBezTo>
                  <a:cubicBezTo>
                    <a:pt x="17715" y="6551"/>
                    <a:pt x="17740" y="6596"/>
                    <a:pt x="17767" y="6625"/>
                  </a:cubicBezTo>
                  <a:cubicBezTo>
                    <a:pt x="17880" y="6710"/>
                    <a:pt x="17997" y="6492"/>
                    <a:pt x="18070" y="6150"/>
                  </a:cubicBezTo>
                  <a:cubicBezTo>
                    <a:pt x="18082" y="6081"/>
                    <a:pt x="18094" y="6004"/>
                    <a:pt x="18104" y="5922"/>
                  </a:cubicBezTo>
                  <a:cubicBezTo>
                    <a:pt x="18188" y="5235"/>
                    <a:pt x="18086" y="4726"/>
                    <a:pt x="17951" y="4683"/>
                  </a:cubicBezTo>
                  <a:close/>
                  <a:moveTo>
                    <a:pt x="5083" y="5205"/>
                  </a:moveTo>
                  <a:cubicBezTo>
                    <a:pt x="5048" y="5222"/>
                    <a:pt x="5018" y="5258"/>
                    <a:pt x="4994" y="5315"/>
                  </a:cubicBezTo>
                  <a:cubicBezTo>
                    <a:pt x="4980" y="5394"/>
                    <a:pt x="4974" y="5514"/>
                    <a:pt x="4974" y="5730"/>
                  </a:cubicBezTo>
                  <a:cubicBezTo>
                    <a:pt x="4974" y="6055"/>
                    <a:pt x="5030" y="6485"/>
                    <a:pt x="5103" y="6735"/>
                  </a:cubicBezTo>
                  <a:cubicBezTo>
                    <a:pt x="5117" y="6785"/>
                    <a:pt x="5131" y="6814"/>
                    <a:pt x="5145" y="6854"/>
                  </a:cubicBezTo>
                  <a:cubicBezTo>
                    <a:pt x="5210" y="7003"/>
                    <a:pt x="5296" y="7123"/>
                    <a:pt x="5358" y="7123"/>
                  </a:cubicBezTo>
                  <a:cubicBezTo>
                    <a:pt x="5375" y="7123"/>
                    <a:pt x="5386" y="7115"/>
                    <a:pt x="5399" y="7110"/>
                  </a:cubicBezTo>
                  <a:cubicBezTo>
                    <a:pt x="5416" y="7088"/>
                    <a:pt x="5432" y="7057"/>
                    <a:pt x="5445" y="7021"/>
                  </a:cubicBezTo>
                  <a:cubicBezTo>
                    <a:pt x="5464" y="6960"/>
                    <a:pt x="5476" y="6879"/>
                    <a:pt x="5483" y="6782"/>
                  </a:cubicBezTo>
                  <a:cubicBezTo>
                    <a:pt x="5486" y="6713"/>
                    <a:pt x="5490" y="6643"/>
                    <a:pt x="5490" y="6533"/>
                  </a:cubicBezTo>
                  <a:cubicBezTo>
                    <a:pt x="5487" y="6336"/>
                    <a:pt x="5466" y="6104"/>
                    <a:pt x="5419" y="5847"/>
                  </a:cubicBezTo>
                  <a:cubicBezTo>
                    <a:pt x="5342" y="5424"/>
                    <a:pt x="5267" y="5251"/>
                    <a:pt x="5144" y="5213"/>
                  </a:cubicBezTo>
                  <a:cubicBezTo>
                    <a:pt x="5119" y="5205"/>
                    <a:pt x="5102" y="5207"/>
                    <a:pt x="5083" y="5205"/>
                  </a:cubicBezTo>
                  <a:close/>
                  <a:moveTo>
                    <a:pt x="19427" y="5504"/>
                  </a:moveTo>
                  <a:cubicBezTo>
                    <a:pt x="19414" y="5468"/>
                    <a:pt x="19280" y="5589"/>
                    <a:pt x="19124" y="5762"/>
                  </a:cubicBezTo>
                  <a:lnTo>
                    <a:pt x="19087" y="5810"/>
                  </a:lnTo>
                  <a:lnTo>
                    <a:pt x="18991" y="5919"/>
                  </a:lnTo>
                  <a:cubicBezTo>
                    <a:pt x="18838" y="6105"/>
                    <a:pt x="18753" y="6222"/>
                    <a:pt x="18726" y="6359"/>
                  </a:cubicBezTo>
                  <a:lnTo>
                    <a:pt x="18728" y="7081"/>
                  </a:lnTo>
                  <a:cubicBezTo>
                    <a:pt x="18772" y="8097"/>
                    <a:pt x="18785" y="8831"/>
                    <a:pt x="18773" y="9384"/>
                  </a:cubicBezTo>
                  <a:cubicBezTo>
                    <a:pt x="18773" y="9448"/>
                    <a:pt x="18769" y="9471"/>
                    <a:pt x="18769" y="9525"/>
                  </a:cubicBezTo>
                  <a:cubicBezTo>
                    <a:pt x="18768" y="9565"/>
                    <a:pt x="18768" y="9614"/>
                    <a:pt x="18766" y="9652"/>
                  </a:cubicBezTo>
                  <a:cubicBezTo>
                    <a:pt x="18766" y="9653"/>
                    <a:pt x="18766" y="9656"/>
                    <a:pt x="18766" y="9657"/>
                  </a:cubicBezTo>
                  <a:cubicBezTo>
                    <a:pt x="18766" y="9667"/>
                    <a:pt x="18767" y="9690"/>
                    <a:pt x="18767" y="9695"/>
                  </a:cubicBezTo>
                  <a:cubicBezTo>
                    <a:pt x="18767" y="9705"/>
                    <a:pt x="18765" y="9721"/>
                    <a:pt x="18764" y="9732"/>
                  </a:cubicBezTo>
                  <a:cubicBezTo>
                    <a:pt x="18759" y="9908"/>
                    <a:pt x="18746" y="10081"/>
                    <a:pt x="18726" y="10217"/>
                  </a:cubicBezTo>
                  <a:cubicBezTo>
                    <a:pt x="18722" y="10273"/>
                    <a:pt x="18718" y="10333"/>
                    <a:pt x="18712" y="10373"/>
                  </a:cubicBezTo>
                  <a:cubicBezTo>
                    <a:pt x="18705" y="10753"/>
                    <a:pt x="18699" y="11153"/>
                    <a:pt x="18690" y="11378"/>
                  </a:cubicBezTo>
                  <a:cubicBezTo>
                    <a:pt x="18672" y="11863"/>
                    <a:pt x="18670" y="12326"/>
                    <a:pt x="18678" y="12639"/>
                  </a:cubicBezTo>
                  <a:lnTo>
                    <a:pt x="18689" y="12943"/>
                  </a:lnTo>
                  <a:cubicBezTo>
                    <a:pt x="18730" y="13379"/>
                    <a:pt x="18740" y="13381"/>
                    <a:pt x="18969" y="13062"/>
                  </a:cubicBezTo>
                  <a:cubicBezTo>
                    <a:pt x="19048" y="12952"/>
                    <a:pt x="19112" y="12789"/>
                    <a:pt x="19138" y="12637"/>
                  </a:cubicBezTo>
                  <a:cubicBezTo>
                    <a:pt x="19148" y="12542"/>
                    <a:pt x="19156" y="12445"/>
                    <a:pt x="19160" y="12291"/>
                  </a:cubicBezTo>
                  <a:cubicBezTo>
                    <a:pt x="19163" y="12195"/>
                    <a:pt x="19171" y="12135"/>
                    <a:pt x="19176" y="12065"/>
                  </a:cubicBezTo>
                  <a:cubicBezTo>
                    <a:pt x="19167" y="11740"/>
                    <a:pt x="19156" y="11416"/>
                    <a:pt x="19145" y="10908"/>
                  </a:cubicBezTo>
                  <a:cubicBezTo>
                    <a:pt x="19121" y="9897"/>
                    <a:pt x="19121" y="9650"/>
                    <a:pt x="19147" y="9533"/>
                  </a:cubicBezTo>
                  <a:cubicBezTo>
                    <a:pt x="19148" y="9527"/>
                    <a:pt x="19149" y="9502"/>
                    <a:pt x="19150" y="9498"/>
                  </a:cubicBezTo>
                  <a:cubicBezTo>
                    <a:pt x="19153" y="9490"/>
                    <a:pt x="19155" y="9490"/>
                    <a:pt x="19158" y="9483"/>
                  </a:cubicBezTo>
                  <a:cubicBezTo>
                    <a:pt x="19167" y="9460"/>
                    <a:pt x="19176" y="9445"/>
                    <a:pt x="19185" y="9441"/>
                  </a:cubicBezTo>
                  <a:cubicBezTo>
                    <a:pt x="19191" y="9436"/>
                    <a:pt x="19196" y="9436"/>
                    <a:pt x="19200" y="9446"/>
                  </a:cubicBezTo>
                  <a:cubicBezTo>
                    <a:pt x="19202" y="9448"/>
                    <a:pt x="19205" y="9444"/>
                    <a:pt x="19207" y="9448"/>
                  </a:cubicBezTo>
                  <a:cubicBezTo>
                    <a:pt x="19207" y="9451"/>
                    <a:pt x="19209" y="9500"/>
                    <a:pt x="19210" y="9508"/>
                  </a:cubicBezTo>
                  <a:cubicBezTo>
                    <a:pt x="19218" y="9557"/>
                    <a:pt x="19225" y="9758"/>
                    <a:pt x="19231" y="9896"/>
                  </a:cubicBezTo>
                  <a:cubicBezTo>
                    <a:pt x="19232" y="9906"/>
                    <a:pt x="19232" y="9903"/>
                    <a:pt x="19232" y="9913"/>
                  </a:cubicBezTo>
                  <a:cubicBezTo>
                    <a:pt x="19234" y="9945"/>
                    <a:pt x="19236" y="10026"/>
                    <a:pt x="19237" y="10063"/>
                  </a:cubicBezTo>
                  <a:cubicBezTo>
                    <a:pt x="19247" y="10323"/>
                    <a:pt x="19255" y="10521"/>
                    <a:pt x="19270" y="11117"/>
                  </a:cubicBezTo>
                  <a:cubicBezTo>
                    <a:pt x="19283" y="11614"/>
                    <a:pt x="19291" y="11752"/>
                    <a:pt x="19301" y="12040"/>
                  </a:cubicBezTo>
                  <a:cubicBezTo>
                    <a:pt x="19305" y="12075"/>
                    <a:pt x="19309" y="12103"/>
                    <a:pt x="19311" y="12159"/>
                  </a:cubicBezTo>
                  <a:lnTo>
                    <a:pt x="19316" y="12284"/>
                  </a:lnTo>
                  <a:cubicBezTo>
                    <a:pt x="19316" y="12286"/>
                    <a:pt x="19316" y="12288"/>
                    <a:pt x="19316" y="12291"/>
                  </a:cubicBezTo>
                  <a:cubicBezTo>
                    <a:pt x="19348" y="12619"/>
                    <a:pt x="19356" y="12622"/>
                    <a:pt x="19567" y="12351"/>
                  </a:cubicBezTo>
                  <a:lnTo>
                    <a:pt x="19781" y="12072"/>
                  </a:lnTo>
                  <a:lnTo>
                    <a:pt x="19775" y="11726"/>
                  </a:lnTo>
                  <a:lnTo>
                    <a:pt x="19748" y="10679"/>
                  </a:lnTo>
                  <a:cubicBezTo>
                    <a:pt x="19732" y="10083"/>
                    <a:pt x="19704" y="9605"/>
                    <a:pt x="19670" y="9307"/>
                  </a:cubicBezTo>
                  <a:cubicBezTo>
                    <a:pt x="19670" y="9304"/>
                    <a:pt x="19669" y="9306"/>
                    <a:pt x="19669" y="9304"/>
                  </a:cubicBezTo>
                  <a:cubicBezTo>
                    <a:pt x="19657" y="9216"/>
                    <a:pt x="19643" y="9149"/>
                    <a:pt x="19629" y="9108"/>
                  </a:cubicBezTo>
                  <a:cubicBezTo>
                    <a:pt x="19599" y="9017"/>
                    <a:pt x="19573" y="8801"/>
                    <a:pt x="19551" y="8471"/>
                  </a:cubicBezTo>
                  <a:cubicBezTo>
                    <a:pt x="19525" y="8134"/>
                    <a:pt x="19504" y="7671"/>
                    <a:pt x="19488" y="7071"/>
                  </a:cubicBezTo>
                  <a:lnTo>
                    <a:pt x="19465" y="6165"/>
                  </a:lnTo>
                  <a:cubicBezTo>
                    <a:pt x="19450" y="5798"/>
                    <a:pt x="19436" y="5527"/>
                    <a:pt x="19427" y="5504"/>
                  </a:cubicBezTo>
                  <a:close/>
                  <a:moveTo>
                    <a:pt x="17233" y="5578"/>
                  </a:moveTo>
                  <a:cubicBezTo>
                    <a:pt x="17190" y="5578"/>
                    <a:pt x="17147" y="5615"/>
                    <a:pt x="17109" y="5661"/>
                  </a:cubicBezTo>
                  <a:cubicBezTo>
                    <a:pt x="17004" y="5935"/>
                    <a:pt x="16928" y="6553"/>
                    <a:pt x="16929" y="7021"/>
                  </a:cubicBezTo>
                  <a:cubicBezTo>
                    <a:pt x="16930" y="7086"/>
                    <a:pt x="16931" y="7154"/>
                    <a:pt x="16936" y="7210"/>
                  </a:cubicBezTo>
                  <a:cubicBezTo>
                    <a:pt x="16943" y="7290"/>
                    <a:pt x="16951" y="7353"/>
                    <a:pt x="16961" y="7404"/>
                  </a:cubicBezTo>
                  <a:cubicBezTo>
                    <a:pt x="16990" y="7555"/>
                    <a:pt x="17033" y="7585"/>
                    <a:pt x="17126" y="7556"/>
                  </a:cubicBezTo>
                  <a:cubicBezTo>
                    <a:pt x="17168" y="7542"/>
                    <a:pt x="17200" y="7508"/>
                    <a:pt x="17230" y="7459"/>
                  </a:cubicBezTo>
                  <a:cubicBezTo>
                    <a:pt x="17239" y="7432"/>
                    <a:pt x="17246" y="7415"/>
                    <a:pt x="17257" y="7382"/>
                  </a:cubicBezTo>
                  <a:cubicBezTo>
                    <a:pt x="17310" y="7224"/>
                    <a:pt x="17348" y="7027"/>
                    <a:pt x="17371" y="6822"/>
                  </a:cubicBezTo>
                  <a:cubicBezTo>
                    <a:pt x="17424" y="6356"/>
                    <a:pt x="17400" y="5856"/>
                    <a:pt x="17312" y="5636"/>
                  </a:cubicBezTo>
                  <a:cubicBezTo>
                    <a:pt x="17289" y="5603"/>
                    <a:pt x="17264" y="5578"/>
                    <a:pt x="17233" y="5578"/>
                  </a:cubicBezTo>
                  <a:close/>
                  <a:moveTo>
                    <a:pt x="3260" y="5588"/>
                  </a:moveTo>
                  <a:cubicBezTo>
                    <a:pt x="3239" y="5602"/>
                    <a:pt x="3224" y="5636"/>
                    <a:pt x="3212" y="5685"/>
                  </a:cubicBezTo>
                  <a:cubicBezTo>
                    <a:pt x="3198" y="5880"/>
                    <a:pt x="3188" y="6337"/>
                    <a:pt x="3188" y="6986"/>
                  </a:cubicBezTo>
                  <a:cubicBezTo>
                    <a:pt x="3188" y="7010"/>
                    <a:pt x="3188" y="7022"/>
                    <a:pt x="3188" y="7046"/>
                  </a:cubicBezTo>
                  <a:cubicBezTo>
                    <a:pt x="3188" y="7061"/>
                    <a:pt x="3188" y="7068"/>
                    <a:pt x="3188" y="7083"/>
                  </a:cubicBezTo>
                  <a:cubicBezTo>
                    <a:pt x="3200" y="7959"/>
                    <a:pt x="3217" y="8386"/>
                    <a:pt x="3258" y="8650"/>
                  </a:cubicBezTo>
                  <a:cubicBezTo>
                    <a:pt x="3272" y="8728"/>
                    <a:pt x="3288" y="8799"/>
                    <a:pt x="3309" y="8869"/>
                  </a:cubicBezTo>
                  <a:cubicBezTo>
                    <a:pt x="3311" y="8878"/>
                    <a:pt x="3313" y="8891"/>
                    <a:pt x="3316" y="8901"/>
                  </a:cubicBezTo>
                  <a:cubicBezTo>
                    <a:pt x="3316" y="8902"/>
                    <a:pt x="3316" y="8905"/>
                    <a:pt x="3317" y="8906"/>
                  </a:cubicBezTo>
                  <a:cubicBezTo>
                    <a:pt x="3366" y="9050"/>
                    <a:pt x="3393" y="9220"/>
                    <a:pt x="3408" y="9510"/>
                  </a:cubicBezTo>
                  <a:cubicBezTo>
                    <a:pt x="3408" y="9511"/>
                    <a:pt x="3408" y="9512"/>
                    <a:pt x="3408" y="9513"/>
                  </a:cubicBezTo>
                  <a:cubicBezTo>
                    <a:pt x="3429" y="9806"/>
                    <a:pt x="3440" y="10208"/>
                    <a:pt x="3447" y="10819"/>
                  </a:cubicBezTo>
                  <a:lnTo>
                    <a:pt x="3461" y="12042"/>
                  </a:lnTo>
                  <a:cubicBezTo>
                    <a:pt x="3483" y="12251"/>
                    <a:pt x="3525" y="12384"/>
                    <a:pt x="3586" y="12492"/>
                  </a:cubicBezTo>
                  <a:lnTo>
                    <a:pt x="3803" y="12736"/>
                  </a:lnTo>
                  <a:cubicBezTo>
                    <a:pt x="3969" y="12923"/>
                    <a:pt x="4085" y="13050"/>
                    <a:pt x="4124" y="13089"/>
                  </a:cubicBezTo>
                  <a:cubicBezTo>
                    <a:pt x="4128" y="13093"/>
                    <a:pt x="4161" y="13128"/>
                    <a:pt x="4162" y="13129"/>
                  </a:cubicBezTo>
                  <a:cubicBezTo>
                    <a:pt x="4171" y="13136"/>
                    <a:pt x="4172" y="12502"/>
                    <a:pt x="4165" y="11721"/>
                  </a:cubicBezTo>
                  <a:cubicBezTo>
                    <a:pt x="4165" y="11685"/>
                    <a:pt x="4165" y="11664"/>
                    <a:pt x="4165" y="11627"/>
                  </a:cubicBezTo>
                  <a:cubicBezTo>
                    <a:pt x="4164" y="11594"/>
                    <a:pt x="4165" y="11589"/>
                    <a:pt x="4165" y="11557"/>
                  </a:cubicBezTo>
                  <a:cubicBezTo>
                    <a:pt x="4160" y="11135"/>
                    <a:pt x="4162" y="10900"/>
                    <a:pt x="4165" y="10679"/>
                  </a:cubicBezTo>
                  <a:cubicBezTo>
                    <a:pt x="4164" y="10652"/>
                    <a:pt x="4163" y="10575"/>
                    <a:pt x="4163" y="10553"/>
                  </a:cubicBezTo>
                  <a:cubicBezTo>
                    <a:pt x="4163" y="10544"/>
                    <a:pt x="4163" y="10548"/>
                    <a:pt x="4163" y="10540"/>
                  </a:cubicBezTo>
                  <a:cubicBezTo>
                    <a:pt x="4163" y="10533"/>
                    <a:pt x="4163" y="10519"/>
                    <a:pt x="4163" y="10515"/>
                  </a:cubicBezTo>
                  <a:cubicBezTo>
                    <a:pt x="4163" y="10465"/>
                    <a:pt x="4165" y="10463"/>
                    <a:pt x="4165" y="10423"/>
                  </a:cubicBezTo>
                  <a:cubicBezTo>
                    <a:pt x="4166" y="10321"/>
                    <a:pt x="4168" y="10244"/>
                    <a:pt x="4172" y="10184"/>
                  </a:cubicBezTo>
                  <a:cubicBezTo>
                    <a:pt x="4175" y="10146"/>
                    <a:pt x="4179" y="10095"/>
                    <a:pt x="4187" y="10078"/>
                  </a:cubicBezTo>
                  <a:cubicBezTo>
                    <a:pt x="4187" y="10077"/>
                    <a:pt x="4187" y="10073"/>
                    <a:pt x="4188" y="10073"/>
                  </a:cubicBezTo>
                  <a:cubicBezTo>
                    <a:pt x="4200" y="9989"/>
                    <a:pt x="4217" y="9943"/>
                    <a:pt x="4240" y="9931"/>
                  </a:cubicBezTo>
                  <a:cubicBezTo>
                    <a:pt x="4247" y="9927"/>
                    <a:pt x="4251" y="9916"/>
                    <a:pt x="4256" y="9906"/>
                  </a:cubicBezTo>
                  <a:cubicBezTo>
                    <a:pt x="4283" y="9711"/>
                    <a:pt x="4296" y="9297"/>
                    <a:pt x="4296" y="8613"/>
                  </a:cubicBezTo>
                  <a:cubicBezTo>
                    <a:pt x="4295" y="8312"/>
                    <a:pt x="4292" y="8131"/>
                    <a:pt x="4290" y="7911"/>
                  </a:cubicBezTo>
                  <a:cubicBezTo>
                    <a:pt x="4289" y="7887"/>
                    <a:pt x="4289" y="7856"/>
                    <a:pt x="4288" y="7832"/>
                  </a:cubicBezTo>
                  <a:cubicBezTo>
                    <a:pt x="4276" y="7489"/>
                    <a:pt x="4263" y="7165"/>
                    <a:pt x="4247" y="6939"/>
                  </a:cubicBezTo>
                  <a:cubicBezTo>
                    <a:pt x="4238" y="6857"/>
                    <a:pt x="4225" y="6795"/>
                    <a:pt x="4212" y="6732"/>
                  </a:cubicBezTo>
                  <a:cubicBezTo>
                    <a:pt x="4138" y="6441"/>
                    <a:pt x="4001" y="6291"/>
                    <a:pt x="3737" y="6016"/>
                  </a:cubicBezTo>
                  <a:cubicBezTo>
                    <a:pt x="3555" y="5827"/>
                    <a:pt x="3477" y="5759"/>
                    <a:pt x="3384" y="5673"/>
                  </a:cubicBezTo>
                  <a:cubicBezTo>
                    <a:pt x="3338" y="5639"/>
                    <a:pt x="3289" y="5602"/>
                    <a:pt x="3260" y="5588"/>
                  </a:cubicBezTo>
                  <a:close/>
                  <a:moveTo>
                    <a:pt x="5911" y="6044"/>
                  </a:moveTo>
                  <a:cubicBezTo>
                    <a:pt x="5762" y="6090"/>
                    <a:pt x="5746" y="6161"/>
                    <a:pt x="5753" y="6722"/>
                  </a:cubicBezTo>
                  <a:cubicBezTo>
                    <a:pt x="5753" y="6779"/>
                    <a:pt x="5757" y="6839"/>
                    <a:pt x="5760" y="6899"/>
                  </a:cubicBezTo>
                  <a:cubicBezTo>
                    <a:pt x="5767" y="6966"/>
                    <a:pt x="5770" y="7028"/>
                    <a:pt x="5779" y="7096"/>
                  </a:cubicBezTo>
                  <a:cubicBezTo>
                    <a:pt x="5779" y="7101"/>
                    <a:pt x="5781" y="7105"/>
                    <a:pt x="5781" y="7110"/>
                  </a:cubicBezTo>
                  <a:cubicBezTo>
                    <a:pt x="5798" y="7233"/>
                    <a:pt x="5819" y="7342"/>
                    <a:pt x="5840" y="7449"/>
                  </a:cubicBezTo>
                  <a:cubicBezTo>
                    <a:pt x="5860" y="7535"/>
                    <a:pt x="5878" y="7624"/>
                    <a:pt x="5903" y="7695"/>
                  </a:cubicBezTo>
                  <a:cubicBezTo>
                    <a:pt x="5924" y="7755"/>
                    <a:pt x="5945" y="7803"/>
                    <a:pt x="5965" y="7852"/>
                  </a:cubicBezTo>
                  <a:cubicBezTo>
                    <a:pt x="6139" y="8109"/>
                    <a:pt x="6238" y="7934"/>
                    <a:pt x="6258" y="7307"/>
                  </a:cubicBezTo>
                  <a:cubicBezTo>
                    <a:pt x="6261" y="7201"/>
                    <a:pt x="6262" y="7108"/>
                    <a:pt x="6260" y="7021"/>
                  </a:cubicBezTo>
                  <a:cubicBezTo>
                    <a:pt x="6254" y="6935"/>
                    <a:pt x="6248" y="6844"/>
                    <a:pt x="6239" y="6767"/>
                  </a:cubicBezTo>
                  <a:cubicBezTo>
                    <a:pt x="6211" y="6620"/>
                    <a:pt x="6177" y="6472"/>
                    <a:pt x="6128" y="6339"/>
                  </a:cubicBezTo>
                  <a:cubicBezTo>
                    <a:pt x="6104" y="6276"/>
                    <a:pt x="6086" y="6239"/>
                    <a:pt x="6067" y="6193"/>
                  </a:cubicBezTo>
                  <a:cubicBezTo>
                    <a:pt x="6025" y="6123"/>
                    <a:pt x="5984" y="6077"/>
                    <a:pt x="5943" y="6053"/>
                  </a:cubicBezTo>
                  <a:cubicBezTo>
                    <a:pt x="5932" y="6053"/>
                    <a:pt x="5922" y="6040"/>
                    <a:pt x="5911" y="6044"/>
                  </a:cubicBezTo>
                  <a:close/>
                  <a:moveTo>
                    <a:pt x="16412" y="6775"/>
                  </a:moveTo>
                  <a:cubicBezTo>
                    <a:pt x="16308" y="6788"/>
                    <a:pt x="16203" y="7104"/>
                    <a:pt x="16144" y="7486"/>
                  </a:cubicBezTo>
                  <a:cubicBezTo>
                    <a:pt x="16118" y="7764"/>
                    <a:pt x="16106" y="8097"/>
                    <a:pt x="16113" y="8354"/>
                  </a:cubicBezTo>
                  <a:cubicBezTo>
                    <a:pt x="16119" y="8401"/>
                    <a:pt x="16121" y="8453"/>
                    <a:pt x="16130" y="8496"/>
                  </a:cubicBezTo>
                  <a:cubicBezTo>
                    <a:pt x="16168" y="8688"/>
                    <a:pt x="16212" y="8788"/>
                    <a:pt x="16262" y="8809"/>
                  </a:cubicBezTo>
                  <a:cubicBezTo>
                    <a:pt x="16279" y="8807"/>
                    <a:pt x="16296" y="8802"/>
                    <a:pt x="16314" y="8789"/>
                  </a:cubicBezTo>
                  <a:cubicBezTo>
                    <a:pt x="16328" y="8779"/>
                    <a:pt x="16342" y="8775"/>
                    <a:pt x="16358" y="8752"/>
                  </a:cubicBezTo>
                  <a:cubicBezTo>
                    <a:pt x="16363" y="8745"/>
                    <a:pt x="16369" y="8734"/>
                    <a:pt x="16375" y="8727"/>
                  </a:cubicBezTo>
                  <a:cubicBezTo>
                    <a:pt x="16404" y="8676"/>
                    <a:pt x="16435" y="8607"/>
                    <a:pt x="16467" y="8511"/>
                  </a:cubicBezTo>
                  <a:cubicBezTo>
                    <a:pt x="16594" y="8133"/>
                    <a:pt x="16613" y="7027"/>
                    <a:pt x="16495" y="6832"/>
                  </a:cubicBezTo>
                  <a:cubicBezTo>
                    <a:pt x="16469" y="6788"/>
                    <a:pt x="16440" y="6771"/>
                    <a:pt x="16412" y="6775"/>
                  </a:cubicBezTo>
                  <a:close/>
                  <a:moveTo>
                    <a:pt x="18368" y="6807"/>
                  </a:moveTo>
                  <a:cubicBezTo>
                    <a:pt x="18296" y="6804"/>
                    <a:pt x="18146" y="6953"/>
                    <a:pt x="17891" y="7280"/>
                  </a:cubicBezTo>
                  <a:lnTo>
                    <a:pt x="17482" y="7802"/>
                  </a:lnTo>
                  <a:cubicBezTo>
                    <a:pt x="17481" y="7804"/>
                    <a:pt x="17480" y="7805"/>
                    <a:pt x="17480" y="7807"/>
                  </a:cubicBezTo>
                  <a:cubicBezTo>
                    <a:pt x="17470" y="7835"/>
                    <a:pt x="17464" y="7858"/>
                    <a:pt x="17457" y="7884"/>
                  </a:cubicBezTo>
                  <a:lnTo>
                    <a:pt x="17467" y="9478"/>
                  </a:lnTo>
                  <a:cubicBezTo>
                    <a:pt x="17469" y="9835"/>
                    <a:pt x="17472" y="10117"/>
                    <a:pt x="17477" y="10346"/>
                  </a:cubicBezTo>
                  <a:cubicBezTo>
                    <a:pt x="17477" y="10351"/>
                    <a:pt x="17478" y="10356"/>
                    <a:pt x="17478" y="10361"/>
                  </a:cubicBezTo>
                  <a:cubicBezTo>
                    <a:pt x="17500" y="10885"/>
                    <a:pt x="17527" y="11165"/>
                    <a:pt x="17565" y="11316"/>
                  </a:cubicBezTo>
                  <a:cubicBezTo>
                    <a:pt x="17577" y="11324"/>
                    <a:pt x="17582" y="11339"/>
                    <a:pt x="17595" y="11343"/>
                  </a:cubicBezTo>
                  <a:lnTo>
                    <a:pt x="17666" y="11366"/>
                  </a:lnTo>
                  <a:lnTo>
                    <a:pt x="17677" y="11776"/>
                  </a:lnTo>
                  <a:cubicBezTo>
                    <a:pt x="17677" y="11777"/>
                    <a:pt x="17676" y="11778"/>
                    <a:pt x="17677" y="11779"/>
                  </a:cubicBezTo>
                  <a:cubicBezTo>
                    <a:pt x="17705" y="11989"/>
                    <a:pt x="17715" y="12281"/>
                    <a:pt x="17715" y="12791"/>
                  </a:cubicBezTo>
                  <a:cubicBezTo>
                    <a:pt x="17715" y="12807"/>
                    <a:pt x="17716" y="12822"/>
                    <a:pt x="17716" y="12838"/>
                  </a:cubicBezTo>
                  <a:cubicBezTo>
                    <a:pt x="17718" y="12911"/>
                    <a:pt x="17720" y="12962"/>
                    <a:pt x="17722" y="13042"/>
                  </a:cubicBezTo>
                  <a:cubicBezTo>
                    <a:pt x="17737" y="13831"/>
                    <a:pt x="17772" y="14475"/>
                    <a:pt x="17801" y="14475"/>
                  </a:cubicBezTo>
                  <a:cubicBezTo>
                    <a:pt x="17830" y="14475"/>
                    <a:pt x="17981" y="14310"/>
                    <a:pt x="18136" y="14107"/>
                  </a:cubicBezTo>
                  <a:lnTo>
                    <a:pt x="18291" y="13905"/>
                  </a:lnTo>
                  <a:lnTo>
                    <a:pt x="18419" y="13731"/>
                  </a:lnTo>
                  <a:lnTo>
                    <a:pt x="18413" y="13480"/>
                  </a:lnTo>
                  <a:lnTo>
                    <a:pt x="18377" y="12109"/>
                  </a:lnTo>
                  <a:cubicBezTo>
                    <a:pt x="18356" y="11307"/>
                    <a:pt x="18352" y="10896"/>
                    <a:pt x="18367" y="10625"/>
                  </a:cubicBezTo>
                  <a:cubicBezTo>
                    <a:pt x="18368" y="10614"/>
                    <a:pt x="18368" y="10605"/>
                    <a:pt x="18369" y="10597"/>
                  </a:cubicBezTo>
                  <a:lnTo>
                    <a:pt x="18366" y="10475"/>
                  </a:lnTo>
                  <a:lnTo>
                    <a:pt x="18368" y="10470"/>
                  </a:lnTo>
                  <a:lnTo>
                    <a:pt x="18376" y="10451"/>
                  </a:lnTo>
                  <a:lnTo>
                    <a:pt x="18383" y="10436"/>
                  </a:lnTo>
                  <a:cubicBezTo>
                    <a:pt x="18386" y="10414"/>
                    <a:pt x="18389" y="10388"/>
                    <a:pt x="18392" y="10368"/>
                  </a:cubicBezTo>
                  <a:cubicBezTo>
                    <a:pt x="18395" y="10353"/>
                    <a:pt x="18399" y="10336"/>
                    <a:pt x="18402" y="10324"/>
                  </a:cubicBezTo>
                  <a:cubicBezTo>
                    <a:pt x="18414" y="10270"/>
                    <a:pt x="18424" y="10218"/>
                    <a:pt x="18440" y="10170"/>
                  </a:cubicBezTo>
                  <a:cubicBezTo>
                    <a:pt x="18480" y="10051"/>
                    <a:pt x="18503" y="9924"/>
                    <a:pt x="18514" y="9732"/>
                  </a:cubicBezTo>
                  <a:cubicBezTo>
                    <a:pt x="18519" y="9484"/>
                    <a:pt x="18515" y="9124"/>
                    <a:pt x="18503" y="8513"/>
                  </a:cubicBezTo>
                  <a:cubicBezTo>
                    <a:pt x="18500" y="8360"/>
                    <a:pt x="18494" y="8249"/>
                    <a:pt x="18490" y="8105"/>
                  </a:cubicBezTo>
                  <a:cubicBezTo>
                    <a:pt x="18467" y="7492"/>
                    <a:pt x="18437" y="6948"/>
                    <a:pt x="18416" y="6859"/>
                  </a:cubicBezTo>
                  <a:cubicBezTo>
                    <a:pt x="18408" y="6825"/>
                    <a:pt x="18392" y="6808"/>
                    <a:pt x="18368" y="6807"/>
                  </a:cubicBezTo>
                  <a:close/>
                  <a:moveTo>
                    <a:pt x="6679" y="6874"/>
                  </a:moveTo>
                  <a:cubicBezTo>
                    <a:pt x="6585" y="6910"/>
                    <a:pt x="6534" y="7137"/>
                    <a:pt x="6526" y="7429"/>
                  </a:cubicBezTo>
                  <a:cubicBezTo>
                    <a:pt x="6526" y="7491"/>
                    <a:pt x="6528" y="7551"/>
                    <a:pt x="6530" y="7613"/>
                  </a:cubicBezTo>
                  <a:cubicBezTo>
                    <a:pt x="6536" y="7718"/>
                    <a:pt x="6540" y="7824"/>
                    <a:pt x="6553" y="7929"/>
                  </a:cubicBezTo>
                  <a:cubicBezTo>
                    <a:pt x="6554" y="7936"/>
                    <a:pt x="6555" y="7944"/>
                    <a:pt x="6556" y="7951"/>
                  </a:cubicBezTo>
                  <a:cubicBezTo>
                    <a:pt x="6556" y="7953"/>
                    <a:pt x="6556" y="7955"/>
                    <a:pt x="6556" y="7956"/>
                  </a:cubicBezTo>
                  <a:cubicBezTo>
                    <a:pt x="6567" y="8038"/>
                    <a:pt x="6579" y="8117"/>
                    <a:pt x="6594" y="8192"/>
                  </a:cubicBezTo>
                  <a:cubicBezTo>
                    <a:pt x="6609" y="8268"/>
                    <a:pt x="6627" y="8341"/>
                    <a:pt x="6647" y="8406"/>
                  </a:cubicBezTo>
                  <a:cubicBezTo>
                    <a:pt x="6655" y="8434"/>
                    <a:pt x="6663" y="8456"/>
                    <a:pt x="6672" y="8481"/>
                  </a:cubicBezTo>
                  <a:cubicBezTo>
                    <a:pt x="6679" y="8503"/>
                    <a:pt x="6687" y="8527"/>
                    <a:pt x="6695" y="8548"/>
                  </a:cubicBezTo>
                  <a:cubicBezTo>
                    <a:pt x="6696" y="8550"/>
                    <a:pt x="6696" y="8553"/>
                    <a:pt x="6697" y="8555"/>
                  </a:cubicBezTo>
                  <a:cubicBezTo>
                    <a:pt x="6703" y="8570"/>
                    <a:pt x="6709" y="8583"/>
                    <a:pt x="6715" y="8598"/>
                  </a:cubicBezTo>
                  <a:cubicBezTo>
                    <a:pt x="6734" y="8642"/>
                    <a:pt x="6752" y="8680"/>
                    <a:pt x="6771" y="8710"/>
                  </a:cubicBezTo>
                  <a:cubicBezTo>
                    <a:pt x="6800" y="8753"/>
                    <a:pt x="6828" y="8785"/>
                    <a:pt x="6856" y="8797"/>
                  </a:cubicBezTo>
                  <a:cubicBezTo>
                    <a:pt x="6858" y="8798"/>
                    <a:pt x="6859" y="8798"/>
                    <a:pt x="6861" y="8799"/>
                  </a:cubicBezTo>
                  <a:cubicBezTo>
                    <a:pt x="6891" y="8810"/>
                    <a:pt x="6922" y="8801"/>
                    <a:pt x="6949" y="8772"/>
                  </a:cubicBezTo>
                  <a:cubicBezTo>
                    <a:pt x="6951" y="8769"/>
                    <a:pt x="6953" y="8772"/>
                    <a:pt x="6955" y="8769"/>
                  </a:cubicBezTo>
                  <a:cubicBezTo>
                    <a:pt x="6964" y="8759"/>
                    <a:pt x="6971" y="8729"/>
                    <a:pt x="6980" y="8715"/>
                  </a:cubicBezTo>
                  <a:cubicBezTo>
                    <a:pt x="7021" y="8616"/>
                    <a:pt x="7050" y="8453"/>
                    <a:pt x="7058" y="8212"/>
                  </a:cubicBezTo>
                  <a:cubicBezTo>
                    <a:pt x="7058" y="8211"/>
                    <a:pt x="7058" y="8211"/>
                    <a:pt x="7058" y="8210"/>
                  </a:cubicBezTo>
                  <a:cubicBezTo>
                    <a:pt x="7061" y="7889"/>
                    <a:pt x="7004" y="7524"/>
                    <a:pt x="6924" y="7255"/>
                  </a:cubicBezTo>
                  <a:cubicBezTo>
                    <a:pt x="6914" y="7226"/>
                    <a:pt x="6906" y="7201"/>
                    <a:pt x="6894" y="7170"/>
                  </a:cubicBezTo>
                  <a:cubicBezTo>
                    <a:pt x="6856" y="7069"/>
                    <a:pt x="6823" y="7007"/>
                    <a:pt x="6789" y="6944"/>
                  </a:cubicBezTo>
                  <a:cubicBezTo>
                    <a:pt x="6752" y="6892"/>
                    <a:pt x="6714" y="6861"/>
                    <a:pt x="6679" y="6874"/>
                  </a:cubicBezTo>
                  <a:close/>
                  <a:moveTo>
                    <a:pt x="4606" y="6939"/>
                  </a:moveTo>
                  <a:cubicBezTo>
                    <a:pt x="4574" y="6942"/>
                    <a:pt x="4565" y="7202"/>
                    <a:pt x="4562" y="7638"/>
                  </a:cubicBezTo>
                  <a:lnTo>
                    <a:pt x="4584" y="8593"/>
                  </a:lnTo>
                  <a:cubicBezTo>
                    <a:pt x="4618" y="10114"/>
                    <a:pt x="4609" y="10367"/>
                    <a:pt x="4514" y="10652"/>
                  </a:cubicBezTo>
                  <a:cubicBezTo>
                    <a:pt x="4493" y="10712"/>
                    <a:pt x="4479" y="10774"/>
                    <a:pt x="4466" y="10839"/>
                  </a:cubicBezTo>
                  <a:cubicBezTo>
                    <a:pt x="4464" y="10853"/>
                    <a:pt x="4460" y="10866"/>
                    <a:pt x="4458" y="10881"/>
                  </a:cubicBezTo>
                  <a:cubicBezTo>
                    <a:pt x="4446" y="10973"/>
                    <a:pt x="4437" y="11073"/>
                    <a:pt x="4432" y="11192"/>
                  </a:cubicBezTo>
                  <a:cubicBezTo>
                    <a:pt x="4432" y="11203"/>
                    <a:pt x="4432" y="11220"/>
                    <a:pt x="4431" y="11232"/>
                  </a:cubicBezTo>
                  <a:cubicBezTo>
                    <a:pt x="4426" y="11449"/>
                    <a:pt x="4431" y="11735"/>
                    <a:pt x="4447" y="12199"/>
                  </a:cubicBezTo>
                  <a:lnTo>
                    <a:pt x="4479" y="13132"/>
                  </a:lnTo>
                  <a:cubicBezTo>
                    <a:pt x="4488" y="13272"/>
                    <a:pt x="4497" y="13412"/>
                    <a:pt x="4502" y="13428"/>
                  </a:cubicBezTo>
                  <a:cubicBezTo>
                    <a:pt x="4506" y="13437"/>
                    <a:pt x="4587" y="13534"/>
                    <a:pt x="4621" y="13577"/>
                  </a:cubicBezTo>
                  <a:lnTo>
                    <a:pt x="4995" y="14019"/>
                  </a:lnTo>
                  <a:cubicBezTo>
                    <a:pt x="5260" y="14335"/>
                    <a:pt x="5468" y="14575"/>
                    <a:pt x="5500" y="14604"/>
                  </a:cubicBezTo>
                  <a:lnTo>
                    <a:pt x="5516" y="13666"/>
                  </a:lnTo>
                  <a:cubicBezTo>
                    <a:pt x="5516" y="13663"/>
                    <a:pt x="5516" y="13662"/>
                    <a:pt x="5516" y="13659"/>
                  </a:cubicBezTo>
                  <a:cubicBezTo>
                    <a:pt x="5511" y="13519"/>
                    <a:pt x="5509" y="13406"/>
                    <a:pt x="5502" y="13256"/>
                  </a:cubicBezTo>
                  <a:cubicBezTo>
                    <a:pt x="5502" y="13252"/>
                    <a:pt x="5503" y="13248"/>
                    <a:pt x="5502" y="13244"/>
                  </a:cubicBezTo>
                  <a:cubicBezTo>
                    <a:pt x="5502" y="13232"/>
                    <a:pt x="5502" y="13223"/>
                    <a:pt x="5502" y="13211"/>
                  </a:cubicBezTo>
                  <a:cubicBezTo>
                    <a:pt x="5489" y="12918"/>
                    <a:pt x="5472" y="12632"/>
                    <a:pt x="5456" y="12371"/>
                  </a:cubicBezTo>
                  <a:cubicBezTo>
                    <a:pt x="5451" y="12282"/>
                    <a:pt x="5444" y="12200"/>
                    <a:pt x="5439" y="12122"/>
                  </a:cubicBezTo>
                  <a:cubicBezTo>
                    <a:pt x="5424" y="11909"/>
                    <a:pt x="5410" y="11738"/>
                    <a:pt x="5396" y="11654"/>
                  </a:cubicBezTo>
                  <a:cubicBezTo>
                    <a:pt x="5394" y="11640"/>
                    <a:pt x="5392" y="11619"/>
                    <a:pt x="5391" y="11612"/>
                  </a:cubicBezTo>
                  <a:cubicBezTo>
                    <a:pt x="5384" y="11583"/>
                    <a:pt x="5377" y="11513"/>
                    <a:pt x="5370" y="11463"/>
                  </a:cubicBezTo>
                  <a:cubicBezTo>
                    <a:pt x="5370" y="11462"/>
                    <a:pt x="5371" y="11461"/>
                    <a:pt x="5370" y="11460"/>
                  </a:cubicBezTo>
                  <a:cubicBezTo>
                    <a:pt x="5369" y="11452"/>
                    <a:pt x="5368" y="11441"/>
                    <a:pt x="5367" y="11433"/>
                  </a:cubicBezTo>
                  <a:cubicBezTo>
                    <a:pt x="5359" y="11388"/>
                    <a:pt x="5347" y="11344"/>
                    <a:pt x="5341" y="11306"/>
                  </a:cubicBezTo>
                  <a:cubicBezTo>
                    <a:pt x="5332" y="11251"/>
                    <a:pt x="5321" y="11031"/>
                    <a:pt x="5310" y="10806"/>
                  </a:cubicBezTo>
                  <a:cubicBezTo>
                    <a:pt x="5307" y="10768"/>
                    <a:pt x="5305" y="10731"/>
                    <a:pt x="5303" y="10689"/>
                  </a:cubicBezTo>
                  <a:cubicBezTo>
                    <a:pt x="5302" y="10657"/>
                    <a:pt x="5300" y="10624"/>
                    <a:pt x="5298" y="10590"/>
                  </a:cubicBezTo>
                  <a:cubicBezTo>
                    <a:pt x="5290" y="10425"/>
                    <a:pt x="5281" y="10256"/>
                    <a:pt x="5273" y="10040"/>
                  </a:cubicBezTo>
                  <a:cubicBezTo>
                    <a:pt x="5264" y="9827"/>
                    <a:pt x="5253" y="9659"/>
                    <a:pt x="5245" y="9418"/>
                  </a:cubicBezTo>
                  <a:lnTo>
                    <a:pt x="5208" y="8279"/>
                  </a:lnTo>
                  <a:cubicBezTo>
                    <a:pt x="5184" y="7897"/>
                    <a:pt x="5149" y="7688"/>
                    <a:pt x="5081" y="7528"/>
                  </a:cubicBezTo>
                  <a:lnTo>
                    <a:pt x="4868" y="7260"/>
                  </a:lnTo>
                  <a:lnTo>
                    <a:pt x="4612" y="6944"/>
                  </a:lnTo>
                  <a:cubicBezTo>
                    <a:pt x="4610" y="6943"/>
                    <a:pt x="4608" y="6939"/>
                    <a:pt x="4606" y="6939"/>
                  </a:cubicBezTo>
                  <a:close/>
                  <a:moveTo>
                    <a:pt x="7424" y="7700"/>
                  </a:moveTo>
                  <a:cubicBezTo>
                    <a:pt x="7402" y="7703"/>
                    <a:pt x="7384" y="7719"/>
                    <a:pt x="7367" y="7737"/>
                  </a:cubicBezTo>
                  <a:cubicBezTo>
                    <a:pt x="7355" y="7760"/>
                    <a:pt x="7343" y="7785"/>
                    <a:pt x="7335" y="7819"/>
                  </a:cubicBezTo>
                  <a:cubicBezTo>
                    <a:pt x="7334" y="7822"/>
                    <a:pt x="7333" y="7824"/>
                    <a:pt x="7333" y="7827"/>
                  </a:cubicBezTo>
                  <a:cubicBezTo>
                    <a:pt x="7264" y="8111"/>
                    <a:pt x="7291" y="8738"/>
                    <a:pt x="7419" y="9262"/>
                  </a:cubicBezTo>
                  <a:cubicBezTo>
                    <a:pt x="7433" y="9322"/>
                    <a:pt x="7448" y="9368"/>
                    <a:pt x="7464" y="9413"/>
                  </a:cubicBezTo>
                  <a:cubicBezTo>
                    <a:pt x="7481" y="9458"/>
                    <a:pt x="7497" y="9497"/>
                    <a:pt x="7513" y="9530"/>
                  </a:cubicBezTo>
                  <a:cubicBezTo>
                    <a:pt x="7518" y="9540"/>
                    <a:pt x="7522" y="9554"/>
                    <a:pt x="7527" y="9563"/>
                  </a:cubicBezTo>
                  <a:cubicBezTo>
                    <a:pt x="7538" y="9580"/>
                    <a:pt x="7549" y="9590"/>
                    <a:pt x="7560" y="9602"/>
                  </a:cubicBezTo>
                  <a:cubicBezTo>
                    <a:pt x="7572" y="9616"/>
                    <a:pt x="7583" y="9633"/>
                    <a:pt x="7595" y="9640"/>
                  </a:cubicBezTo>
                  <a:cubicBezTo>
                    <a:pt x="7694" y="9695"/>
                    <a:pt x="7783" y="9495"/>
                    <a:pt x="7798" y="9073"/>
                  </a:cubicBezTo>
                  <a:cubicBezTo>
                    <a:pt x="7801" y="8997"/>
                    <a:pt x="7799" y="8921"/>
                    <a:pt x="7795" y="8841"/>
                  </a:cubicBezTo>
                  <a:cubicBezTo>
                    <a:pt x="7773" y="8384"/>
                    <a:pt x="7649" y="7894"/>
                    <a:pt x="7519" y="7732"/>
                  </a:cubicBezTo>
                  <a:cubicBezTo>
                    <a:pt x="7518" y="7731"/>
                    <a:pt x="7517" y="7728"/>
                    <a:pt x="7515" y="7727"/>
                  </a:cubicBezTo>
                  <a:cubicBezTo>
                    <a:pt x="7482" y="7705"/>
                    <a:pt x="7451" y="7697"/>
                    <a:pt x="7424" y="7700"/>
                  </a:cubicBezTo>
                  <a:close/>
                  <a:moveTo>
                    <a:pt x="15672" y="7755"/>
                  </a:moveTo>
                  <a:cubicBezTo>
                    <a:pt x="15632" y="7755"/>
                    <a:pt x="15603" y="7768"/>
                    <a:pt x="15576" y="7787"/>
                  </a:cubicBezTo>
                  <a:cubicBezTo>
                    <a:pt x="15556" y="7827"/>
                    <a:pt x="15535" y="7879"/>
                    <a:pt x="15510" y="7946"/>
                  </a:cubicBezTo>
                  <a:cubicBezTo>
                    <a:pt x="15362" y="8346"/>
                    <a:pt x="15328" y="9455"/>
                    <a:pt x="15459" y="9672"/>
                  </a:cubicBezTo>
                  <a:cubicBezTo>
                    <a:pt x="15536" y="9801"/>
                    <a:pt x="15637" y="9710"/>
                    <a:pt x="15724" y="9463"/>
                  </a:cubicBezTo>
                  <a:cubicBezTo>
                    <a:pt x="15794" y="9213"/>
                    <a:pt x="15852" y="8875"/>
                    <a:pt x="15869" y="8563"/>
                  </a:cubicBezTo>
                  <a:cubicBezTo>
                    <a:pt x="15875" y="8238"/>
                    <a:pt x="15837" y="7938"/>
                    <a:pt x="15751" y="7784"/>
                  </a:cubicBezTo>
                  <a:cubicBezTo>
                    <a:pt x="15728" y="7771"/>
                    <a:pt x="15709" y="7755"/>
                    <a:pt x="15672" y="7755"/>
                  </a:cubicBezTo>
                  <a:close/>
                  <a:moveTo>
                    <a:pt x="5567" y="8073"/>
                  </a:moveTo>
                  <a:cubicBezTo>
                    <a:pt x="5546" y="8210"/>
                    <a:pt x="5530" y="8793"/>
                    <a:pt x="5530" y="9525"/>
                  </a:cubicBezTo>
                  <a:cubicBezTo>
                    <a:pt x="5530" y="9722"/>
                    <a:pt x="5532" y="9865"/>
                    <a:pt x="5533" y="10020"/>
                  </a:cubicBezTo>
                  <a:cubicBezTo>
                    <a:pt x="5553" y="10507"/>
                    <a:pt x="5578" y="10981"/>
                    <a:pt x="5609" y="11249"/>
                  </a:cubicBezTo>
                  <a:cubicBezTo>
                    <a:pt x="5618" y="11289"/>
                    <a:pt x="5626" y="11334"/>
                    <a:pt x="5637" y="11368"/>
                  </a:cubicBezTo>
                  <a:cubicBezTo>
                    <a:pt x="5719" y="11610"/>
                    <a:pt x="5753" y="12083"/>
                    <a:pt x="5776" y="13291"/>
                  </a:cubicBezTo>
                  <a:lnTo>
                    <a:pt x="5806" y="14890"/>
                  </a:lnTo>
                  <a:lnTo>
                    <a:pt x="6146" y="15261"/>
                  </a:lnTo>
                  <a:cubicBezTo>
                    <a:pt x="6267" y="15392"/>
                    <a:pt x="6314" y="15435"/>
                    <a:pt x="6381" y="15502"/>
                  </a:cubicBezTo>
                  <a:cubicBezTo>
                    <a:pt x="6406" y="15522"/>
                    <a:pt x="6469" y="15585"/>
                    <a:pt x="6479" y="15589"/>
                  </a:cubicBezTo>
                  <a:cubicBezTo>
                    <a:pt x="6497" y="15531"/>
                    <a:pt x="6505" y="15114"/>
                    <a:pt x="6507" y="14594"/>
                  </a:cubicBezTo>
                  <a:cubicBezTo>
                    <a:pt x="6505" y="14434"/>
                    <a:pt x="6504" y="14312"/>
                    <a:pt x="6501" y="14131"/>
                  </a:cubicBezTo>
                  <a:cubicBezTo>
                    <a:pt x="6489" y="13573"/>
                    <a:pt x="6487" y="13213"/>
                    <a:pt x="6493" y="12970"/>
                  </a:cubicBezTo>
                  <a:cubicBezTo>
                    <a:pt x="6494" y="12957"/>
                    <a:pt x="6493" y="12930"/>
                    <a:pt x="6493" y="12918"/>
                  </a:cubicBezTo>
                  <a:cubicBezTo>
                    <a:pt x="6493" y="12917"/>
                    <a:pt x="6493" y="12916"/>
                    <a:pt x="6493" y="12915"/>
                  </a:cubicBezTo>
                  <a:cubicBezTo>
                    <a:pt x="6495" y="12879"/>
                    <a:pt x="6497" y="12866"/>
                    <a:pt x="6499" y="12836"/>
                  </a:cubicBezTo>
                  <a:cubicBezTo>
                    <a:pt x="6499" y="12809"/>
                    <a:pt x="6495" y="12628"/>
                    <a:pt x="6496" y="12624"/>
                  </a:cubicBezTo>
                  <a:cubicBezTo>
                    <a:pt x="6496" y="12620"/>
                    <a:pt x="6495" y="12549"/>
                    <a:pt x="6495" y="12547"/>
                  </a:cubicBezTo>
                  <a:cubicBezTo>
                    <a:pt x="6501" y="12521"/>
                    <a:pt x="6528" y="12518"/>
                    <a:pt x="6557" y="12530"/>
                  </a:cubicBezTo>
                  <a:cubicBezTo>
                    <a:pt x="6564" y="12518"/>
                    <a:pt x="6570" y="12496"/>
                    <a:pt x="6576" y="12478"/>
                  </a:cubicBezTo>
                  <a:cubicBezTo>
                    <a:pt x="6609" y="12363"/>
                    <a:pt x="6626" y="11780"/>
                    <a:pt x="6632" y="11132"/>
                  </a:cubicBezTo>
                  <a:cubicBezTo>
                    <a:pt x="6622" y="9243"/>
                    <a:pt x="6604" y="9160"/>
                    <a:pt x="6081" y="8558"/>
                  </a:cubicBezTo>
                  <a:cubicBezTo>
                    <a:pt x="6019" y="8486"/>
                    <a:pt x="6013" y="8487"/>
                    <a:pt x="5957" y="8424"/>
                  </a:cubicBezTo>
                  <a:cubicBezTo>
                    <a:pt x="5769" y="8237"/>
                    <a:pt x="5618" y="8100"/>
                    <a:pt x="5567" y="8073"/>
                  </a:cubicBezTo>
                  <a:close/>
                  <a:moveTo>
                    <a:pt x="17071" y="8324"/>
                  </a:moveTo>
                  <a:lnTo>
                    <a:pt x="16916" y="8553"/>
                  </a:lnTo>
                  <a:cubicBezTo>
                    <a:pt x="16798" y="8728"/>
                    <a:pt x="16678" y="8903"/>
                    <a:pt x="16604" y="9011"/>
                  </a:cubicBezTo>
                  <a:cubicBezTo>
                    <a:pt x="16589" y="9035"/>
                    <a:pt x="16576" y="9049"/>
                    <a:pt x="16561" y="9070"/>
                  </a:cubicBezTo>
                  <a:cubicBezTo>
                    <a:pt x="16559" y="9073"/>
                    <a:pt x="16557" y="9077"/>
                    <a:pt x="16556" y="9078"/>
                  </a:cubicBezTo>
                  <a:cubicBezTo>
                    <a:pt x="16485" y="9179"/>
                    <a:pt x="16459" y="9356"/>
                    <a:pt x="16451" y="10050"/>
                  </a:cubicBezTo>
                  <a:lnTo>
                    <a:pt x="16468" y="10824"/>
                  </a:lnTo>
                  <a:cubicBezTo>
                    <a:pt x="16474" y="11020"/>
                    <a:pt x="16479" y="11191"/>
                    <a:pt x="16484" y="11401"/>
                  </a:cubicBezTo>
                  <a:cubicBezTo>
                    <a:pt x="16512" y="12502"/>
                    <a:pt x="16506" y="12912"/>
                    <a:pt x="16459" y="13194"/>
                  </a:cubicBezTo>
                  <a:cubicBezTo>
                    <a:pt x="16455" y="13230"/>
                    <a:pt x="16448" y="13271"/>
                    <a:pt x="16443" y="13306"/>
                  </a:cubicBezTo>
                  <a:cubicBezTo>
                    <a:pt x="16439" y="13344"/>
                    <a:pt x="16435" y="13386"/>
                    <a:pt x="16430" y="13418"/>
                  </a:cubicBezTo>
                  <a:cubicBezTo>
                    <a:pt x="16430" y="13419"/>
                    <a:pt x="16430" y="13419"/>
                    <a:pt x="16430" y="13420"/>
                  </a:cubicBezTo>
                  <a:cubicBezTo>
                    <a:pt x="16424" y="13771"/>
                    <a:pt x="16418" y="14153"/>
                    <a:pt x="16410" y="14365"/>
                  </a:cubicBezTo>
                  <a:cubicBezTo>
                    <a:pt x="16386" y="14988"/>
                    <a:pt x="16385" y="15685"/>
                    <a:pt x="16406" y="15915"/>
                  </a:cubicBezTo>
                  <a:cubicBezTo>
                    <a:pt x="16435" y="16227"/>
                    <a:pt x="16471" y="16303"/>
                    <a:pt x="16550" y="16216"/>
                  </a:cubicBezTo>
                  <a:cubicBezTo>
                    <a:pt x="16577" y="16185"/>
                    <a:pt x="16612" y="16157"/>
                    <a:pt x="16648" y="16124"/>
                  </a:cubicBezTo>
                  <a:cubicBezTo>
                    <a:pt x="16719" y="16024"/>
                    <a:pt x="16777" y="15934"/>
                    <a:pt x="16831" y="15840"/>
                  </a:cubicBezTo>
                  <a:cubicBezTo>
                    <a:pt x="16858" y="15705"/>
                    <a:pt x="16875" y="15498"/>
                    <a:pt x="16883" y="15166"/>
                  </a:cubicBezTo>
                  <a:cubicBezTo>
                    <a:pt x="16888" y="14989"/>
                    <a:pt x="16897" y="14853"/>
                    <a:pt x="16908" y="14738"/>
                  </a:cubicBezTo>
                  <a:cubicBezTo>
                    <a:pt x="16908" y="14736"/>
                    <a:pt x="16908" y="14735"/>
                    <a:pt x="16908" y="14733"/>
                  </a:cubicBezTo>
                  <a:cubicBezTo>
                    <a:pt x="16901" y="14469"/>
                    <a:pt x="16900" y="14404"/>
                    <a:pt x="16892" y="14079"/>
                  </a:cubicBezTo>
                  <a:cubicBezTo>
                    <a:pt x="16863" y="13020"/>
                    <a:pt x="16860" y="12580"/>
                    <a:pt x="16882" y="12507"/>
                  </a:cubicBezTo>
                  <a:cubicBezTo>
                    <a:pt x="16893" y="12472"/>
                    <a:pt x="16903" y="12456"/>
                    <a:pt x="16912" y="12453"/>
                  </a:cubicBezTo>
                  <a:cubicBezTo>
                    <a:pt x="16916" y="12451"/>
                    <a:pt x="16920" y="12453"/>
                    <a:pt x="16924" y="12460"/>
                  </a:cubicBezTo>
                  <a:cubicBezTo>
                    <a:pt x="16929" y="12462"/>
                    <a:pt x="16934" y="12460"/>
                    <a:pt x="16938" y="12470"/>
                  </a:cubicBezTo>
                  <a:cubicBezTo>
                    <a:pt x="16939" y="12475"/>
                    <a:pt x="16942" y="12563"/>
                    <a:pt x="16944" y="12587"/>
                  </a:cubicBezTo>
                  <a:cubicBezTo>
                    <a:pt x="16965" y="12770"/>
                    <a:pt x="16980" y="13165"/>
                    <a:pt x="16996" y="13932"/>
                  </a:cubicBezTo>
                  <a:cubicBezTo>
                    <a:pt x="17003" y="14258"/>
                    <a:pt x="17006" y="14312"/>
                    <a:pt x="17013" y="14562"/>
                  </a:cubicBezTo>
                  <a:cubicBezTo>
                    <a:pt x="17025" y="14635"/>
                    <a:pt x="17037" y="14731"/>
                    <a:pt x="17044" y="14887"/>
                  </a:cubicBezTo>
                  <a:cubicBezTo>
                    <a:pt x="17055" y="15119"/>
                    <a:pt x="17071" y="15305"/>
                    <a:pt x="17081" y="15305"/>
                  </a:cubicBezTo>
                  <a:cubicBezTo>
                    <a:pt x="17091" y="15305"/>
                    <a:pt x="17188" y="15223"/>
                    <a:pt x="17297" y="15121"/>
                  </a:cubicBezTo>
                  <a:lnTo>
                    <a:pt x="17377" y="15047"/>
                  </a:lnTo>
                  <a:cubicBezTo>
                    <a:pt x="17379" y="15045"/>
                    <a:pt x="17380" y="15043"/>
                    <a:pt x="17382" y="15042"/>
                  </a:cubicBezTo>
                  <a:cubicBezTo>
                    <a:pt x="17453" y="14979"/>
                    <a:pt x="17479" y="14883"/>
                    <a:pt x="17482" y="14549"/>
                  </a:cubicBezTo>
                  <a:lnTo>
                    <a:pt x="17451" y="13584"/>
                  </a:lnTo>
                  <a:cubicBezTo>
                    <a:pt x="17427" y="12842"/>
                    <a:pt x="17367" y="12070"/>
                    <a:pt x="17318" y="11868"/>
                  </a:cubicBezTo>
                  <a:cubicBezTo>
                    <a:pt x="17288" y="11745"/>
                    <a:pt x="17262" y="11439"/>
                    <a:pt x="17240" y="11040"/>
                  </a:cubicBezTo>
                  <a:cubicBezTo>
                    <a:pt x="17228" y="10852"/>
                    <a:pt x="17221" y="10569"/>
                    <a:pt x="17213" y="10316"/>
                  </a:cubicBezTo>
                  <a:cubicBezTo>
                    <a:pt x="17208" y="10150"/>
                    <a:pt x="17199" y="10028"/>
                    <a:pt x="17195" y="9844"/>
                  </a:cubicBezTo>
                  <a:lnTo>
                    <a:pt x="17174" y="8814"/>
                  </a:lnTo>
                  <a:cubicBezTo>
                    <a:pt x="17174" y="8813"/>
                    <a:pt x="17174" y="8810"/>
                    <a:pt x="17174" y="8809"/>
                  </a:cubicBezTo>
                  <a:cubicBezTo>
                    <a:pt x="17174" y="8808"/>
                    <a:pt x="17174" y="8808"/>
                    <a:pt x="17174" y="8807"/>
                  </a:cubicBezTo>
                  <a:cubicBezTo>
                    <a:pt x="17157" y="8464"/>
                    <a:pt x="17129" y="8328"/>
                    <a:pt x="17071" y="8324"/>
                  </a:cubicBezTo>
                  <a:close/>
                  <a:moveTo>
                    <a:pt x="14976" y="8541"/>
                  </a:moveTo>
                  <a:cubicBezTo>
                    <a:pt x="14911" y="8522"/>
                    <a:pt x="14848" y="8609"/>
                    <a:pt x="14794" y="8752"/>
                  </a:cubicBezTo>
                  <a:cubicBezTo>
                    <a:pt x="14787" y="8770"/>
                    <a:pt x="14782" y="8781"/>
                    <a:pt x="14775" y="8802"/>
                  </a:cubicBezTo>
                  <a:cubicBezTo>
                    <a:pt x="14774" y="8806"/>
                    <a:pt x="14773" y="8808"/>
                    <a:pt x="14772" y="8812"/>
                  </a:cubicBezTo>
                  <a:cubicBezTo>
                    <a:pt x="14771" y="8815"/>
                    <a:pt x="14770" y="8821"/>
                    <a:pt x="14769" y="8824"/>
                  </a:cubicBezTo>
                  <a:cubicBezTo>
                    <a:pt x="14674" y="9149"/>
                    <a:pt x="14625" y="9964"/>
                    <a:pt x="14662" y="10364"/>
                  </a:cubicBezTo>
                  <a:cubicBezTo>
                    <a:pt x="14711" y="10570"/>
                    <a:pt x="14783" y="10663"/>
                    <a:pt x="14857" y="10637"/>
                  </a:cubicBezTo>
                  <a:cubicBezTo>
                    <a:pt x="14894" y="10612"/>
                    <a:pt x="14933" y="10547"/>
                    <a:pt x="14974" y="10458"/>
                  </a:cubicBezTo>
                  <a:cubicBezTo>
                    <a:pt x="15048" y="10244"/>
                    <a:pt x="15105" y="9901"/>
                    <a:pt x="15109" y="9503"/>
                  </a:cubicBezTo>
                  <a:cubicBezTo>
                    <a:pt x="15113" y="9032"/>
                    <a:pt x="15073" y="8712"/>
                    <a:pt x="15011" y="8583"/>
                  </a:cubicBezTo>
                  <a:cubicBezTo>
                    <a:pt x="15000" y="8561"/>
                    <a:pt x="14988" y="8551"/>
                    <a:pt x="14976" y="8541"/>
                  </a:cubicBezTo>
                  <a:close/>
                  <a:moveTo>
                    <a:pt x="8242" y="8585"/>
                  </a:moveTo>
                  <a:cubicBezTo>
                    <a:pt x="8188" y="8585"/>
                    <a:pt x="8152" y="8607"/>
                    <a:pt x="8127" y="8660"/>
                  </a:cubicBezTo>
                  <a:cubicBezTo>
                    <a:pt x="8127" y="8661"/>
                    <a:pt x="8126" y="8662"/>
                    <a:pt x="8126" y="8662"/>
                  </a:cubicBezTo>
                  <a:cubicBezTo>
                    <a:pt x="8106" y="8721"/>
                    <a:pt x="8092" y="8798"/>
                    <a:pt x="8082" y="8884"/>
                  </a:cubicBezTo>
                  <a:cubicBezTo>
                    <a:pt x="8079" y="8914"/>
                    <a:pt x="8078" y="8954"/>
                    <a:pt x="8076" y="8991"/>
                  </a:cubicBezTo>
                  <a:cubicBezTo>
                    <a:pt x="8075" y="9027"/>
                    <a:pt x="8074" y="9059"/>
                    <a:pt x="8074" y="9108"/>
                  </a:cubicBezTo>
                  <a:cubicBezTo>
                    <a:pt x="8074" y="9375"/>
                    <a:pt x="8098" y="9642"/>
                    <a:pt x="8139" y="9869"/>
                  </a:cubicBezTo>
                  <a:cubicBezTo>
                    <a:pt x="8152" y="9929"/>
                    <a:pt x="8165" y="9989"/>
                    <a:pt x="8181" y="10045"/>
                  </a:cubicBezTo>
                  <a:cubicBezTo>
                    <a:pt x="8238" y="10240"/>
                    <a:pt x="8293" y="10353"/>
                    <a:pt x="8345" y="10421"/>
                  </a:cubicBezTo>
                  <a:cubicBezTo>
                    <a:pt x="8381" y="10455"/>
                    <a:pt x="8417" y="10473"/>
                    <a:pt x="8449" y="10461"/>
                  </a:cubicBezTo>
                  <a:cubicBezTo>
                    <a:pt x="8469" y="10453"/>
                    <a:pt x="8484" y="10440"/>
                    <a:pt x="8498" y="10426"/>
                  </a:cubicBezTo>
                  <a:cubicBezTo>
                    <a:pt x="8535" y="10343"/>
                    <a:pt x="8561" y="10193"/>
                    <a:pt x="8573" y="9988"/>
                  </a:cubicBezTo>
                  <a:cubicBezTo>
                    <a:pt x="8573" y="9926"/>
                    <a:pt x="8575" y="9869"/>
                    <a:pt x="8574" y="9789"/>
                  </a:cubicBezTo>
                  <a:cubicBezTo>
                    <a:pt x="8574" y="9787"/>
                    <a:pt x="8574" y="9786"/>
                    <a:pt x="8574" y="9784"/>
                  </a:cubicBezTo>
                  <a:cubicBezTo>
                    <a:pt x="8574" y="9777"/>
                    <a:pt x="8573" y="9771"/>
                    <a:pt x="8573" y="9764"/>
                  </a:cubicBezTo>
                  <a:cubicBezTo>
                    <a:pt x="8572" y="9697"/>
                    <a:pt x="8564" y="9639"/>
                    <a:pt x="8560" y="9575"/>
                  </a:cubicBezTo>
                  <a:cubicBezTo>
                    <a:pt x="8548" y="9458"/>
                    <a:pt x="8532" y="9336"/>
                    <a:pt x="8508" y="9205"/>
                  </a:cubicBezTo>
                  <a:cubicBezTo>
                    <a:pt x="8423" y="8735"/>
                    <a:pt x="8359" y="8585"/>
                    <a:pt x="8242" y="8585"/>
                  </a:cubicBezTo>
                  <a:close/>
                  <a:moveTo>
                    <a:pt x="8984" y="9351"/>
                  </a:moveTo>
                  <a:cubicBezTo>
                    <a:pt x="8939" y="9366"/>
                    <a:pt x="8898" y="9403"/>
                    <a:pt x="8869" y="9471"/>
                  </a:cubicBezTo>
                  <a:cubicBezTo>
                    <a:pt x="8867" y="9477"/>
                    <a:pt x="8866" y="9486"/>
                    <a:pt x="8864" y="9493"/>
                  </a:cubicBezTo>
                  <a:cubicBezTo>
                    <a:pt x="8838" y="9598"/>
                    <a:pt x="8825" y="9749"/>
                    <a:pt x="8828" y="9928"/>
                  </a:cubicBezTo>
                  <a:cubicBezTo>
                    <a:pt x="8851" y="10349"/>
                    <a:pt x="8963" y="10984"/>
                    <a:pt x="9060" y="11177"/>
                  </a:cubicBezTo>
                  <a:cubicBezTo>
                    <a:pt x="9067" y="11189"/>
                    <a:pt x="9074" y="11203"/>
                    <a:pt x="9081" y="11214"/>
                  </a:cubicBezTo>
                  <a:cubicBezTo>
                    <a:pt x="9082" y="11216"/>
                    <a:pt x="9082" y="11218"/>
                    <a:pt x="9083" y="11219"/>
                  </a:cubicBezTo>
                  <a:cubicBezTo>
                    <a:pt x="9085" y="11220"/>
                    <a:pt x="9086" y="11220"/>
                    <a:pt x="9087" y="11222"/>
                  </a:cubicBezTo>
                  <a:cubicBezTo>
                    <a:pt x="9121" y="11260"/>
                    <a:pt x="9158" y="11277"/>
                    <a:pt x="9208" y="11261"/>
                  </a:cubicBezTo>
                  <a:cubicBezTo>
                    <a:pt x="9261" y="11245"/>
                    <a:pt x="9302" y="11190"/>
                    <a:pt x="9331" y="11112"/>
                  </a:cubicBezTo>
                  <a:cubicBezTo>
                    <a:pt x="9331" y="11112"/>
                    <a:pt x="9331" y="11110"/>
                    <a:pt x="9331" y="11110"/>
                  </a:cubicBezTo>
                  <a:cubicBezTo>
                    <a:pt x="9344" y="11019"/>
                    <a:pt x="9351" y="10904"/>
                    <a:pt x="9351" y="10764"/>
                  </a:cubicBezTo>
                  <a:cubicBezTo>
                    <a:pt x="9351" y="10043"/>
                    <a:pt x="9142" y="9398"/>
                    <a:pt x="8984" y="9351"/>
                  </a:cubicBezTo>
                  <a:close/>
                  <a:moveTo>
                    <a:pt x="6887" y="9436"/>
                  </a:moveTo>
                  <a:cubicBezTo>
                    <a:pt x="6876" y="9436"/>
                    <a:pt x="6880" y="9940"/>
                    <a:pt x="6890" y="10567"/>
                  </a:cubicBezTo>
                  <a:lnTo>
                    <a:pt x="6904" y="11033"/>
                  </a:lnTo>
                  <a:cubicBezTo>
                    <a:pt x="6932" y="11914"/>
                    <a:pt x="6936" y="12348"/>
                    <a:pt x="6916" y="12647"/>
                  </a:cubicBezTo>
                  <a:cubicBezTo>
                    <a:pt x="6912" y="12705"/>
                    <a:pt x="6909" y="12774"/>
                    <a:pt x="6903" y="12823"/>
                  </a:cubicBezTo>
                  <a:cubicBezTo>
                    <a:pt x="6900" y="12861"/>
                    <a:pt x="6896" y="12891"/>
                    <a:pt x="6891" y="12923"/>
                  </a:cubicBezTo>
                  <a:lnTo>
                    <a:pt x="6891" y="12965"/>
                  </a:lnTo>
                  <a:lnTo>
                    <a:pt x="6891" y="12967"/>
                  </a:lnTo>
                  <a:lnTo>
                    <a:pt x="6885" y="12982"/>
                  </a:lnTo>
                  <a:lnTo>
                    <a:pt x="6881" y="12990"/>
                  </a:lnTo>
                  <a:cubicBezTo>
                    <a:pt x="6881" y="12991"/>
                    <a:pt x="6880" y="12991"/>
                    <a:pt x="6880" y="12992"/>
                  </a:cubicBezTo>
                  <a:cubicBezTo>
                    <a:pt x="6873" y="13028"/>
                    <a:pt x="6867" y="13062"/>
                    <a:pt x="6857" y="13087"/>
                  </a:cubicBezTo>
                  <a:cubicBezTo>
                    <a:pt x="6787" y="13391"/>
                    <a:pt x="6757" y="14086"/>
                    <a:pt x="6777" y="14788"/>
                  </a:cubicBezTo>
                  <a:cubicBezTo>
                    <a:pt x="6778" y="14820"/>
                    <a:pt x="6779" y="14849"/>
                    <a:pt x="6780" y="14880"/>
                  </a:cubicBezTo>
                  <a:cubicBezTo>
                    <a:pt x="6788" y="15100"/>
                    <a:pt x="6798" y="15321"/>
                    <a:pt x="6816" y="15527"/>
                  </a:cubicBezTo>
                  <a:cubicBezTo>
                    <a:pt x="6848" y="15919"/>
                    <a:pt x="6930" y="16081"/>
                    <a:pt x="7317" y="16531"/>
                  </a:cubicBezTo>
                  <a:lnTo>
                    <a:pt x="7780" y="17069"/>
                  </a:lnTo>
                  <a:lnTo>
                    <a:pt x="7797" y="15838"/>
                  </a:lnTo>
                  <a:cubicBezTo>
                    <a:pt x="7799" y="15717"/>
                    <a:pt x="7798" y="15630"/>
                    <a:pt x="7799" y="15527"/>
                  </a:cubicBezTo>
                  <a:cubicBezTo>
                    <a:pt x="7771" y="14964"/>
                    <a:pt x="7741" y="14434"/>
                    <a:pt x="7709" y="14169"/>
                  </a:cubicBezTo>
                  <a:cubicBezTo>
                    <a:pt x="7709" y="14168"/>
                    <a:pt x="7710" y="14167"/>
                    <a:pt x="7709" y="14166"/>
                  </a:cubicBezTo>
                  <a:cubicBezTo>
                    <a:pt x="7684" y="14061"/>
                    <a:pt x="7664" y="13913"/>
                    <a:pt x="7647" y="13738"/>
                  </a:cubicBezTo>
                  <a:lnTo>
                    <a:pt x="7618" y="13587"/>
                  </a:lnTo>
                  <a:lnTo>
                    <a:pt x="7612" y="13253"/>
                  </a:lnTo>
                  <a:cubicBezTo>
                    <a:pt x="7596" y="12924"/>
                    <a:pt x="7584" y="12522"/>
                    <a:pt x="7576" y="11965"/>
                  </a:cubicBezTo>
                  <a:lnTo>
                    <a:pt x="7576" y="11950"/>
                  </a:lnTo>
                  <a:cubicBezTo>
                    <a:pt x="7575" y="11924"/>
                    <a:pt x="7573" y="11908"/>
                    <a:pt x="7573" y="11881"/>
                  </a:cubicBezTo>
                  <a:lnTo>
                    <a:pt x="7552" y="10791"/>
                  </a:lnTo>
                  <a:cubicBezTo>
                    <a:pt x="7537" y="10415"/>
                    <a:pt x="7518" y="10218"/>
                    <a:pt x="7480" y="10117"/>
                  </a:cubicBezTo>
                  <a:lnTo>
                    <a:pt x="7201" y="9794"/>
                  </a:lnTo>
                  <a:lnTo>
                    <a:pt x="7003" y="9565"/>
                  </a:lnTo>
                  <a:cubicBezTo>
                    <a:pt x="6970" y="9531"/>
                    <a:pt x="6892" y="9436"/>
                    <a:pt x="6887" y="9436"/>
                  </a:cubicBezTo>
                  <a:close/>
                  <a:moveTo>
                    <a:pt x="14057" y="9831"/>
                  </a:moveTo>
                  <a:cubicBezTo>
                    <a:pt x="14007" y="9831"/>
                    <a:pt x="13960" y="9893"/>
                    <a:pt x="13917" y="9995"/>
                  </a:cubicBezTo>
                  <a:cubicBezTo>
                    <a:pt x="13914" y="10004"/>
                    <a:pt x="13910" y="10013"/>
                    <a:pt x="13906" y="10023"/>
                  </a:cubicBezTo>
                  <a:cubicBezTo>
                    <a:pt x="13890" y="10066"/>
                    <a:pt x="13874" y="10115"/>
                    <a:pt x="13859" y="10170"/>
                  </a:cubicBezTo>
                  <a:cubicBezTo>
                    <a:pt x="13796" y="10425"/>
                    <a:pt x="13760" y="10765"/>
                    <a:pt x="13757" y="11077"/>
                  </a:cubicBezTo>
                  <a:cubicBezTo>
                    <a:pt x="13758" y="11205"/>
                    <a:pt x="13764" y="11328"/>
                    <a:pt x="13783" y="11435"/>
                  </a:cubicBezTo>
                  <a:cubicBezTo>
                    <a:pt x="13799" y="11534"/>
                    <a:pt x="13818" y="11595"/>
                    <a:pt x="13838" y="11654"/>
                  </a:cubicBezTo>
                  <a:cubicBezTo>
                    <a:pt x="13872" y="11736"/>
                    <a:pt x="13913" y="11783"/>
                    <a:pt x="13956" y="11794"/>
                  </a:cubicBezTo>
                  <a:cubicBezTo>
                    <a:pt x="13956" y="11793"/>
                    <a:pt x="13957" y="11794"/>
                    <a:pt x="13957" y="11794"/>
                  </a:cubicBezTo>
                  <a:cubicBezTo>
                    <a:pt x="14016" y="11767"/>
                    <a:pt x="14082" y="11632"/>
                    <a:pt x="14155" y="11383"/>
                  </a:cubicBezTo>
                  <a:cubicBezTo>
                    <a:pt x="14192" y="11257"/>
                    <a:pt x="14217" y="11125"/>
                    <a:pt x="14238" y="10995"/>
                  </a:cubicBezTo>
                  <a:cubicBezTo>
                    <a:pt x="14248" y="10891"/>
                    <a:pt x="14258" y="10788"/>
                    <a:pt x="14264" y="10682"/>
                  </a:cubicBezTo>
                  <a:cubicBezTo>
                    <a:pt x="14270" y="10564"/>
                    <a:pt x="14273" y="10471"/>
                    <a:pt x="14275" y="10386"/>
                  </a:cubicBezTo>
                  <a:cubicBezTo>
                    <a:pt x="14270" y="10274"/>
                    <a:pt x="14256" y="10179"/>
                    <a:pt x="14240" y="10092"/>
                  </a:cubicBezTo>
                  <a:cubicBezTo>
                    <a:pt x="14202" y="9935"/>
                    <a:pt x="14143" y="9831"/>
                    <a:pt x="14057" y="9831"/>
                  </a:cubicBezTo>
                  <a:close/>
                  <a:moveTo>
                    <a:pt x="16037" y="9871"/>
                  </a:moveTo>
                  <a:cubicBezTo>
                    <a:pt x="15972" y="9924"/>
                    <a:pt x="15890" y="10006"/>
                    <a:pt x="15799" y="10105"/>
                  </a:cubicBezTo>
                  <a:cubicBezTo>
                    <a:pt x="15782" y="10125"/>
                    <a:pt x="15765" y="10146"/>
                    <a:pt x="15748" y="10165"/>
                  </a:cubicBezTo>
                  <a:cubicBezTo>
                    <a:pt x="15692" y="10237"/>
                    <a:pt x="15651" y="10278"/>
                    <a:pt x="15577" y="10376"/>
                  </a:cubicBezTo>
                  <a:lnTo>
                    <a:pt x="15312" y="10729"/>
                  </a:lnTo>
                  <a:cubicBezTo>
                    <a:pt x="15252" y="10825"/>
                    <a:pt x="15205" y="10911"/>
                    <a:pt x="15195" y="10965"/>
                  </a:cubicBezTo>
                  <a:cubicBezTo>
                    <a:pt x="15189" y="11001"/>
                    <a:pt x="15184" y="11098"/>
                    <a:pt x="15181" y="11217"/>
                  </a:cubicBezTo>
                  <a:lnTo>
                    <a:pt x="15199" y="12565"/>
                  </a:lnTo>
                  <a:cubicBezTo>
                    <a:pt x="15208" y="13182"/>
                    <a:pt x="15219" y="13599"/>
                    <a:pt x="15237" y="13885"/>
                  </a:cubicBezTo>
                  <a:cubicBezTo>
                    <a:pt x="15238" y="13898"/>
                    <a:pt x="15239" y="13910"/>
                    <a:pt x="15240" y="13922"/>
                  </a:cubicBezTo>
                  <a:cubicBezTo>
                    <a:pt x="15254" y="14132"/>
                    <a:pt x="15273" y="14251"/>
                    <a:pt x="15297" y="14333"/>
                  </a:cubicBezTo>
                  <a:cubicBezTo>
                    <a:pt x="15301" y="14344"/>
                    <a:pt x="15305" y="14354"/>
                    <a:pt x="15309" y="14365"/>
                  </a:cubicBezTo>
                  <a:cubicBezTo>
                    <a:pt x="15331" y="14385"/>
                    <a:pt x="15355" y="14403"/>
                    <a:pt x="15364" y="14427"/>
                  </a:cubicBezTo>
                  <a:cubicBezTo>
                    <a:pt x="15365" y="14429"/>
                    <a:pt x="15368" y="14514"/>
                    <a:pt x="15369" y="14522"/>
                  </a:cubicBezTo>
                  <a:cubicBezTo>
                    <a:pt x="15403" y="14652"/>
                    <a:pt x="15419" y="14849"/>
                    <a:pt x="15419" y="15131"/>
                  </a:cubicBezTo>
                  <a:cubicBezTo>
                    <a:pt x="15419" y="15454"/>
                    <a:pt x="15435" y="16135"/>
                    <a:pt x="15455" y="16646"/>
                  </a:cubicBezTo>
                  <a:lnTo>
                    <a:pt x="15491" y="17568"/>
                  </a:lnTo>
                  <a:lnTo>
                    <a:pt x="15784" y="17218"/>
                  </a:lnTo>
                  <a:lnTo>
                    <a:pt x="16031" y="16922"/>
                  </a:lnTo>
                  <a:cubicBezTo>
                    <a:pt x="16051" y="16895"/>
                    <a:pt x="16089" y="16851"/>
                    <a:pt x="16100" y="16835"/>
                  </a:cubicBezTo>
                  <a:lnTo>
                    <a:pt x="16101" y="15201"/>
                  </a:lnTo>
                  <a:cubicBezTo>
                    <a:pt x="16101" y="14863"/>
                    <a:pt x="16108" y="14621"/>
                    <a:pt x="16114" y="14355"/>
                  </a:cubicBezTo>
                  <a:cubicBezTo>
                    <a:pt x="16112" y="14151"/>
                    <a:pt x="16115" y="14045"/>
                    <a:pt x="16118" y="13918"/>
                  </a:cubicBezTo>
                  <a:lnTo>
                    <a:pt x="16108" y="13457"/>
                  </a:lnTo>
                  <a:lnTo>
                    <a:pt x="16140" y="13378"/>
                  </a:lnTo>
                  <a:cubicBezTo>
                    <a:pt x="16150" y="13299"/>
                    <a:pt x="16162" y="13229"/>
                    <a:pt x="16179" y="13176"/>
                  </a:cubicBezTo>
                  <a:cubicBezTo>
                    <a:pt x="16182" y="13166"/>
                    <a:pt x="16184" y="13148"/>
                    <a:pt x="16187" y="13137"/>
                  </a:cubicBezTo>
                  <a:cubicBezTo>
                    <a:pt x="16241" y="12847"/>
                    <a:pt x="16250" y="12369"/>
                    <a:pt x="16219" y="11314"/>
                  </a:cubicBezTo>
                  <a:cubicBezTo>
                    <a:pt x="16189" y="10254"/>
                    <a:pt x="16177" y="9848"/>
                    <a:pt x="16037" y="9871"/>
                  </a:cubicBezTo>
                  <a:close/>
                  <a:moveTo>
                    <a:pt x="9787" y="10224"/>
                  </a:moveTo>
                  <a:cubicBezTo>
                    <a:pt x="9771" y="10231"/>
                    <a:pt x="9755" y="10238"/>
                    <a:pt x="9740" y="10262"/>
                  </a:cubicBezTo>
                  <a:cubicBezTo>
                    <a:pt x="9686" y="10350"/>
                    <a:pt x="9652" y="10465"/>
                    <a:pt x="9633" y="10600"/>
                  </a:cubicBezTo>
                  <a:cubicBezTo>
                    <a:pt x="9623" y="10793"/>
                    <a:pt x="9632" y="11028"/>
                    <a:pt x="9657" y="11266"/>
                  </a:cubicBezTo>
                  <a:cubicBezTo>
                    <a:pt x="9673" y="11377"/>
                    <a:pt x="9691" y="11491"/>
                    <a:pt x="9719" y="11615"/>
                  </a:cubicBezTo>
                  <a:cubicBezTo>
                    <a:pt x="9738" y="11698"/>
                    <a:pt x="9757" y="11765"/>
                    <a:pt x="9776" y="11828"/>
                  </a:cubicBezTo>
                  <a:cubicBezTo>
                    <a:pt x="9820" y="11945"/>
                    <a:pt x="9851" y="12002"/>
                    <a:pt x="9884" y="12070"/>
                  </a:cubicBezTo>
                  <a:cubicBezTo>
                    <a:pt x="9919" y="12119"/>
                    <a:pt x="9956" y="12152"/>
                    <a:pt x="9998" y="12152"/>
                  </a:cubicBezTo>
                  <a:cubicBezTo>
                    <a:pt x="10064" y="12152"/>
                    <a:pt x="10102" y="12134"/>
                    <a:pt x="10124" y="12057"/>
                  </a:cubicBezTo>
                  <a:cubicBezTo>
                    <a:pt x="10125" y="12052"/>
                    <a:pt x="10127" y="12045"/>
                    <a:pt x="10128" y="12040"/>
                  </a:cubicBezTo>
                  <a:cubicBezTo>
                    <a:pt x="10147" y="11958"/>
                    <a:pt x="10153" y="11822"/>
                    <a:pt x="10153" y="11582"/>
                  </a:cubicBezTo>
                  <a:cubicBezTo>
                    <a:pt x="10153" y="11261"/>
                    <a:pt x="10108" y="10938"/>
                    <a:pt x="10047" y="10684"/>
                  </a:cubicBezTo>
                  <a:cubicBezTo>
                    <a:pt x="9971" y="10425"/>
                    <a:pt x="9877" y="10241"/>
                    <a:pt x="9787" y="10224"/>
                  </a:cubicBezTo>
                  <a:close/>
                  <a:moveTo>
                    <a:pt x="7908" y="10587"/>
                  </a:moveTo>
                  <a:cubicBezTo>
                    <a:pt x="7848" y="10582"/>
                    <a:pt x="7823" y="10684"/>
                    <a:pt x="7814" y="10883"/>
                  </a:cubicBezTo>
                  <a:cubicBezTo>
                    <a:pt x="7814" y="11177"/>
                    <a:pt x="7818" y="11577"/>
                    <a:pt x="7830" y="12095"/>
                  </a:cubicBezTo>
                  <a:cubicBezTo>
                    <a:pt x="7850" y="12906"/>
                    <a:pt x="7877" y="13408"/>
                    <a:pt x="7916" y="13714"/>
                  </a:cubicBezTo>
                  <a:cubicBezTo>
                    <a:pt x="7929" y="13787"/>
                    <a:pt x="7943" y="13848"/>
                    <a:pt x="7960" y="13890"/>
                  </a:cubicBezTo>
                  <a:cubicBezTo>
                    <a:pt x="7981" y="13944"/>
                    <a:pt x="7998" y="14026"/>
                    <a:pt x="8013" y="14134"/>
                  </a:cubicBezTo>
                  <a:lnTo>
                    <a:pt x="8054" y="14231"/>
                  </a:lnTo>
                  <a:lnTo>
                    <a:pt x="8060" y="14716"/>
                  </a:lnTo>
                  <a:cubicBezTo>
                    <a:pt x="8079" y="15002"/>
                    <a:pt x="8095" y="15354"/>
                    <a:pt x="8105" y="15872"/>
                  </a:cubicBezTo>
                  <a:lnTo>
                    <a:pt x="8124" y="16895"/>
                  </a:lnTo>
                  <a:cubicBezTo>
                    <a:pt x="8124" y="16897"/>
                    <a:pt x="8124" y="16897"/>
                    <a:pt x="8124" y="16899"/>
                  </a:cubicBezTo>
                  <a:cubicBezTo>
                    <a:pt x="8135" y="17198"/>
                    <a:pt x="8145" y="17396"/>
                    <a:pt x="8152" y="17414"/>
                  </a:cubicBezTo>
                  <a:cubicBezTo>
                    <a:pt x="8162" y="17441"/>
                    <a:pt x="8295" y="17595"/>
                    <a:pt x="8411" y="17730"/>
                  </a:cubicBezTo>
                  <a:lnTo>
                    <a:pt x="8450" y="17770"/>
                  </a:lnTo>
                  <a:cubicBezTo>
                    <a:pt x="8605" y="17934"/>
                    <a:pt x="8726" y="18045"/>
                    <a:pt x="8775" y="18078"/>
                  </a:cubicBezTo>
                  <a:cubicBezTo>
                    <a:pt x="8801" y="18067"/>
                    <a:pt x="8820" y="18031"/>
                    <a:pt x="8832" y="17961"/>
                  </a:cubicBezTo>
                  <a:cubicBezTo>
                    <a:pt x="8841" y="17730"/>
                    <a:pt x="8838" y="17253"/>
                    <a:pt x="8821" y="16691"/>
                  </a:cubicBezTo>
                  <a:cubicBezTo>
                    <a:pt x="8795" y="15823"/>
                    <a:pt x="8792" y="15473"/>
                    <a:pt x="8823" y="15268"/>
                  </a:cubicBezTo>
                  <a:cubicBezTo>
                    <a:pt x="8824" y="15247"/>
                    <a:pt x="8820" y="15108"/>
                    <a:pt x="8821" y="15104"/>
                  </a:cubicBezTo>
                  <a:cubicBezTo>
                    <a:pt x="8827" y="15079"/>
                    <a:pt x="8851" y="15060"/>
                    <a:pt x="8877" y="15052"/>
                  </a:cubicBezTo>
                  <a:cubicBezTo>
                    <a:pt x="8880" y="15048"/>
                    <a:pt x="8881" y="15042"/>
                    <a:pt x="8884" y="15039"/>
                  </a:cubicBezTo>
                  <a:cubicBezTo>
                    <a:pt x="8896" y="15026"/>
                    <a:pt x="8907" y="14997"/>
                    <a:pt x="8917" y="14955"/>
                  </a:cubicBezTo>
                  <a:cubicBezTo>
                    <a:pt x="8946" y="14831"/>
                    <a:pt x="8964" y="14585"/>
                    <a:pt x="8973" y="14271"/>
                  </a:cubicBezTo>
                  <a:cubicBezTo>
                    <a:pt x="8972" y="14236"/>
                    <a:pt x="8972" y="14212"/>
                    <a:pt x="8972" y="14174"/>
                  </a:cubicBezTo>
                  <a:cubicBezTo>
                    <a:pt x="8971" y="14119"/>
                    <a:pt x="8969" y="14029"/>
                    <a:pt x="8968" y="13967"/>
                  </a:cubicBezTo>
                  <a:cubicBezTo>
                    <a:pt x="8963" y="13761"/>
                    <a:pt x="8955" y="13531"/>
                    <a:pt x="8944" y="13219"/>
                  </a:cubicBezTo>
                  <a:lnTo>
                    <a:pt x="8918" y="12475"/>
                  </a:lnTo>
                  <a:cubicBezTo>
                    <a:pt x="8897" y="12080"/>
                    <a:pt x="8875" y="11764"/>
                    <a:pt x="8854" y="11697"/>
                  </a:cubicBezTo>
                  <a:cubicBezTo>
                    <a:pt x="8828" y="11609"/>
                    <a:pt x="8675" y="11405"/>
                    <a:pt x="8499" y="11197"/>
                  </a:cubicBezTo>
                  <a:lnTo>
                    <a:pt x="8369" y="11057"/>
                  </a:lnTo>
                  <a:cubicBezTo>
                    <a:pt x="8148" y="10818"/>
                    <a:pt x="8031" y="10703"/>
                    <a:pt x="7945" y="10622"/>
                  </a:cubicBezTo>
                  <a:cubicBezTo>
                    <a:pt x="7935" y="10614"/>
                    <a:pt x="7917" y="10594"/>
                    <a:pt x="7908" y="10587"/>
                  </a:cubicBezTo>
                  <a:close/>
                  <a:moveTo>
                    <a:pt x="13298" y="10699"/>
                  </a:moveTo>
                  <a:cubicBezTo>
                    <a:pt x="13175" y="10793"/>
                    <a:pt x="13049" y="11205"/>
                    <a:pt x="13049" y="11818"/>
                  </a:cubicBezTo>
                  <a:cubicBezTo>
                    <a:pt x="13049" y="12154"/>
                    <a:pt x="13067" y="12479"/>
                    <a:pt x="13090" y="12540"/>
                  </a:cubicBezTo>
                  <a:cubicBezTo>
                    <a:pt x="13106" y="12583"/>
                    <a:pt x="13124" y="12604"/>
                    <a:pt x="13142" y="12627"/>
                  </a:cubicBezTo>
                  <a:cubicBezTo>
                    <a:pt x="13161" y="12641"/>
                    <a:pt x="13183" y="12652"/>
                    <a:pt x="13208" y="12652"/>
                  </a:cubicBezTo>
                  <a:cubicBezTo>
                    <a:pt x="13253" y="12652"/>
                    <a:pt x="13296" y="12614"/>
                    <a:pt x="13336" y="12550"/>
                  </a:cubicBezTo>
                  <a:cubicBezTo>
                    <a:pt x="13381" y="12462"/>
                    <a:pt x="13424" y="12338"/>
                    <a:pt x="13458" y="12182"/>
                  </a:cubicBezTo>
                  <a:cubicBezTo>
                    <a:pt x="13500" y="11950"/>
                    <a:pt x="13525" y="11662"/>
                    <a:pt x="13515" y="11338"/>
                  </a:cubicBezTo>
                  <a:cubicBezTo>
                    <a:pt x="13508" y="11106"/>
                    <a:pt x="13498" y="10970"/>
                    <a:pt x="13478" y="10878"/>
                  </a:cubicBezTo>
                  <a:cubicBezTo>
                    <a:pt x="13473" y="10858"/>
                    <a:pt x="13467" y="10838"/>
                    <a:pt x="13461" y="10821"/>
                  </a:cubicBezTo>
                  <a:cubicBezTo>
                    <a:pt x="13436" y="10753"/>
                    <a:pt x="13401" y="10720"/>
                    <a:pt x="13342" y="10702"/>
                  </a:cubicBezTo>
                  <a:cubicBezTo>
                    <a:pt x="13325" y="10696"/>
                    <a:pt x="13312" y="10700"/>
                    <a:pt x="13298" y="10699"/>
                  </a:cubicBezTo>
                  <a:close/>
                  <a:moveTo>
                    <a:pt x="10560" y="11025"/>
                  </a:moveTo>
                  <a:cubicBezTo>
                    <a:pt x="10461" y="11067"/>
                    <a:pt x="10407" y="11401"/>
                    <a:pt x="10407" y="11784"/>
                  </a:cubicBezTo>
                  <a:cubicBezTo>
                    <a:pt x="10408" y="11828"/>
                    <a:pt x="10411" y="11872"/>
                    <a:pt x="10414" y="11918"/>
                  </a:cubicBezTo>
                  <a:cubicBezTo>
                    <a:pt x="10416" y="11950"/>
                    <a:pt x="10418" y="11983"/>
                    <a:pt x="10420" y="12015"/>
                  </a:cubicBezTo>
                  <a:cubicBezTo>
                    <a:pt x="10444" y="12279"/>
                    <a:pt x="10490" y="12542"/>
                    <a:pt x="10560" y="12731"/>
                  </a:cubicBezTo>
                  <a:cubicBezTo>
                    <a:pt x="10587" y="12803"/>
                    <a:pt x="10626" y="12863"/>
                    <a:pt x="10667" y="12903"/>
                  </a:cubicBezTo>
                  <a:cubicBezTo>
                    <a:pt x="10670" y="12905"/>
                    <a:pt x="10672" y="12910"/>
                    <a:pt x="10675" y="12913"/>
                  </a:cubicBezTo>
                  <a:cubicBezTo>
                    <a:pt x="10688" y="12924"/>
                    <a:pt x="10700" y="12928"/>
                    <a:pt x="10712" y="12935"/>
                  </a:cubicBezTo>
                  <a:cubicBezTo>
                    <a:pt x="10724" y="12942"/>
                    <a:pt x="10735" y="12945"/>
                    <a:pt x="10747" y="12950"/>
                  </a:cubicBezTo>
                  <a:cubicBezTo>
                    <a:pt x="10763" y="12953"/>
                    <a:pt x="10778" y="12958"/>
                    <a:pt x="10792" y="12953"/>
                  </a:cubicBezTo>
                  <a:cubicBezTo>
                    <a:pt x="10902" y="12910"/>
                    <a:pt x="10921" y="12793"/>
                    <a:pt x="10915" y="12244"/>
                  </a:cubicBezTo>
                  <a:cubicBezTo>
                    <a:pt x="10913" y="12158"/>
                    <a:pt x="10910" y="12077"/>
                    <a:pt x="10903" y="11995"/>
                  </a:cubicBezTo>
                  <a:cubicBezTo>
                    <a:pt x="10903" y="11993"/>
                    <a:pt x="10904" y="11990"/>
                    <a:pt x="10903" y="11988"/>
                  </a:cubicBezTo>
                  <a:cubicBezTo>
                    <a:pt x="10903" y="11981"/>
                    <a:pt x="10902" y="11977"/>
                    <a:pt x="10902" y="11970"/>
                  </a:cubicBezTo>
                  <a:cubicBezTo>
                    <a:pt x="10891" y="11844"/>
                    <a:pt x="10874" y="11726"/>
                    <a:pt x="10854" y="11617"/>
                  </a:cubicBezTo>
                  <a:cubicBezTo>
                    <a:pt x="10846" y="11577"/>
                    <a:pt x="10838" y="11537"/>
                    <a:pt x="10830" y="11500"/>
                  </a:cubicBezTo>
                  <a:cubicBezTo>
                    <a:pt x="10785" y="11309"/>
                    <a:pt x="10728" y="11158"/>
                    <a:pt x="10665" y="11080"/>
                  </a:cubicBezTo>
                  <a:cubicBezTo>
                    <a:pt x="10646" y="11056"/>
                    <a:pt x="10625" y="11040"/>
                    <a:pt x="10605" y="11030"/>
                  </a:cubicBezTo>
                  <a:cubicBezTo>
                    <a:pt x="10594" y="11026"/>
                    <a:pt x="10584" y="11023"/>
                    <a:pt x="10573" y="11025"/>
                  </a:cubicBezTo>
                  <a:cubicBezTo>
                    <a:pt x="10568" y="11025"/>
                    <a:pt x="10564" y="11025"/>
                    <a:pt x="10560" y="11025"/>
                  </a:cubicBezTo>
                  <a:close/>
                  <a:moveTo>
                    <a:pt x="14846" y="11204"/>
                  </a:moveTo>
                  <a:lnTo>
                    <a:pt x="14504" y="11724"/>
                  </a:lnTo>
                  <a:lnTo>
                    <a:pt x="14129" y="12296"/>
                  </a:lnTo>
                  <a:lnTo>
                    <a:pt x="14119" y="13898"/>
                  </a:lnTo>
                  <a:cubicBezTo>
                    <a:pt x="14123" y="14013"/>
                    <a:pt x="14126" y="14076"/>
                    <a:pt x="14131" y="14251"/>
                  </a:cubicBezTo>
                  <a:cubicBezTo>
                    <a:pt x="14131" y="14269"/>
                    <a:pt x="14131" y="14281"/>
                    <a:pt x="14132" y="14296"/>
                  </a:cubicBezTo>
                  <a:cubicBezTo>
                    <a:pt x="14133" y="14325"/>
                    <a:pt x="14133" y="14336"/>
                    <a:pt x="14134" y="14365"/>
                  </a:cubicBezTo>
                  <a:lnTo>
                    <a:pt x="14181" y="15733"/>
                  </a:lnTo>
                  <a:lnTo>
                    <a:pt x="14099" y="16216"/>
                  </a:lnTo>
                  <a:cubicBezTo>
                    <a:pt x="14095" y="16247"/>
                    <a:pt x="14093" y="16285"/>
                    <a:pt x="14088" y="16313"/>
                  </a:cubicBezTo>
                  <a:cubicBezTo>
                    <a:pt x="14088" y="16315"/>
                    <a:pt x="14088" y="16318"/>
                    <a:pt x="14087" y="16320"/>
                  </a:cubicBezTo>
                  <a:cubicBezTo>
                    <a:pt x="14079" y="16828"/>
                    <a:pt x="14075" y="17409"/>
                    <a:pt x="14066" y="17755"/>
                  </a:cubicBezTo>
                  <a:cubicBezTo>
                    <a:pt x="14025" y="19355"/>
                    <a:pt x="14046" y="19476"/>
                    <a:pt x="14339" y="19128"/>
                  </a:cubicBezTo>
                  <a:lnTo>
                    <a:pt x="14465" y="18956"/>
                  </a:lnTo>
                  <a:cubicBezTo>
                    <a:pt x="14519" y="18829"/>
                    <a:pt x="14532" y="18562"/>
                    <a:pt x="14533" y="18205"/>
                  </a:cubicBezTo>
                  <a:lnTo>
                    <a:pt x="14521" y="17235"/>
                  </a:lnTo>
                  <a:lnTo>
                    <a:pt x="14520" y="17190"/>
                  </a:lnTo>
                  <a:cubicBezTo>
                    <a:pt x="14520" y="17171"/>
                    <a:pt x="14521" y="17158"/>
                    <a:pt x="14520" y="17138"/>
                  </a:cubicBezTo>
                  <a:cubicBezTo>
                    <a:pt x="14516" y="16804"/>
                    <a:pt x="14514" y="16554"/>
                    <a:pt x="14513" y="16332"/>
                  </a:cubicBezTo>
                  <a:lnTo>
                    <a:pt x="14493" y="15547"/>
                  </a:lnTo>
                  <a:lnTo>
                    <a:pt x="14526" y="15472"/>
                  </a:lnTo>
                  <a:cubicBezTo>
                    <a:pt x="14528" y="15445"/>
                    <a:pt x="14530" y="15413"/>
                    <a:pt x="14532" y="15405"/>
                  </a:cubicBezTo>
                  <a:cubicBezTo>
                    <a:pt x="14545" y="15368"/>
                    <a:pt x="14559" y="15358"/>
                    <a:pt x="14571" y="15367"/>
                  </a:cubicBezTo>
                  <a:cubicBezTo>
                    <a:pt x="14573" y="15365"/>
                    <a:pt x="14575" y="15368"/>
                    <a:pt x="14578" y="15367"/>
                  </a:cubicBezTo>
                  <a:cubicBezTo>
                    <a:pt x="14580" y="15364"/>
                    <a:pt x="14582" y="15363"/>
                    <a:pt x="14585" y="15360"/>
                  </a:cubicBezTo>
                  <a:cubicBezTo>
                    <a:pt x="14597" y="15343"/>
                    <a:pt x="14606" y="15334"/>
                    <a:pt x="14615" y="15330"/>
                  </a:cubicBezTo>
                  <a:cubicBezTo>
                    <a:pt x="14617" y="15330"/>
                    <a:pt x="14618" y="15330"/>
                    <a:pt x="14619" y="15330"/>
                  </a:cubicBezTo>
                  <a:cubicBezTo>
                    <a:pt x="14626" y="15329"/>
                    <a:pt x="14635" y="15323"/>
                    <a:pt x="14639" y="15333"/>
                  </a:cubicBezTo>
                  <a:cubicBezTo>
                    <a:pt x="14639" y="15333"/>
                    <a:pt x="14638" y="15340"/>
                    <a:pt x="14639" y="15340"/>
                  </a:cubicBezTo>
                  <a:cubicBezTo>
                    <a:pt x="14639" y="15341"/>
                    <a:pt x="14641" y="15339"/>
                    <a:pt x="14641" y="15340"/>
                  </a:cubicBezTo>
                  <a:cubicBezTo>
                    <a:pt x="14644" y="15348"/>
                    <a:pt x="14649" y="15481"/>
                    <a:pt x="14653" y="15552"/>
                  </a:cubicBezTo>
                  <a:cubicBezTo>
                    <a:pt x="14681" y="15727"/>
                    <a:pt x="14698" y="16081"/>
                    <a:pt x="14713" y="16745"/>
                  </a:cubicBezTo>
                  <a:cubicBezTo>
                    <a:pt x="14730" y="17491"/>
                    <a:pt x="14765" y="18155"/>
                    <a:pt x="14789" y="18220"/>
                  </a:cubicBezTo>
                  <a:cubicBezTo>
                    <a:pt x="14813" y="18285"/>
                    <a:pt x="14920" y="18240"/>
                    <a:pt x="15027" y="18121"/>
                  </a:cubicBezTo>
                  <a:lnTo>
                    <a:pt x="15210" y="17919"/>
                  </a:lnTo>
                  <a:cubicBezTo>
                    <a:pt x="15213" y="17907"/>
                    <a:pt x="15215" y="17893"/>
                    <a:pt x="15218" y="17879"/>
                  </a:cubicBezTo>
                  <a:lnTo>
                    <a:pt x="15211" y="17449"/>
                  </a:lnTo>
                  <a:lnTo>
                    <a:pt x="15190" y="16626"/>
                  </a:lnTo>
                  <a:cubicBezTo>
                    <a:pt x="15170" y="15833"/>
                    <a:pt x="15119" y="15184"/>
                    <a:pt x="15054" y="14917"/>
                  </a:cubicBezTo>
                  <a:cubicBezTo>
                    <a:pt x="14981" y="14618"/>
                    <a:pt x="14938" y="13983"/>
                    <a:pt x="14915" y="12821"/>
                  </a:cubicBezTo>
                  <a:lnTo>
                    <a:pt x="14904" y="12323"/>
                  </a:lnTo>
                  <a:cubicBezTo>
                    <a:pt x="14886" y="11756"/>
                    <a:pt x="14864" y="11292"/>
                    <a:pt x="14846" y="11204"/>
                  </a:cubicBezTo>
                  <a:close/>
                  <a:moveTo>
                    <a:pt x="12645" y="11525"/>
                  </a:moveTo>
                  <a:cubicBezTo>
                    <a:pt x="12612" y="11512"/>
                    <a:pt x="12570" y="11544"/>
                    <a:pt x="12528" y="11595"/>
                  </a:cubicBezTo>
                  <a:cubicBezTo>
                    <a:pt x="12415" y="11820"/>
                    <a:pt x="12310" y="12326"/>
                    <a:pt x="12310" y="12893"/>
                  </a:cubicBezTo>
                  <a:cubicBezTo>
                    <a:pt x="12310" y="13104"/>
                    <a:pt x="12315" y="13228"/>
                    <a:pt x="12328" y="13316"/>
                  </a:cubicBezTo>
                  <a:cubicBezTo>
                    <a:pt x="12338" y="13361"/>
                    <a:pt x="12350" y="13392"/>
                    <a:pt x="12361" y="13425"/>
                  </a:cubicBezTo>
                  <a:cubicBezTo>
                    <a:pt x="12384" y="13461"/>
                    <a:pt x="12413" y="13482"/>
                    <a:pt x="12460" y="13482"/>
                  </a:cubicBezTo>
                  <a:cubicBezTo>
                    <a:pt x="12611" y="13482"/>
                    <a:pt x="12729" y="13136"/>
                    <a:pt x="12777" y="12694"/>
                  </a:cubicBezTo>
                  <a:cubicBezTo>
                    <a:pt x="12779" y="12670"/>
                    <a:pt x="12784" y="12651"/>
                    <a:pt x="12785" y="12627"/>
                  </a:cubicBezTo>
                  <a:cubicBezTo>
                    <a:pt x="12794" y="12508"/>
                    <a:pt x="12798" y="12382"/>
                    <a:pt x="12796" y="12251"/>
                  </a:cubicBezTo>
                  <a:cubicBezTo>
                    <a:pt x="12796" y="12170"/>
                    <a:pt x="12792" y="12099"/>
                    <a:pt x="12788" y="12030"/>
                  </a:cubicBezTo>
                  <a:cubicBezTo>
                    <a:pt x="12767" y="11760"/>
                    <a:pt x="12719" y="11553"/>
                    <a:pt x="12645" y="11525"/>
                  </a:cubicBezTo>
                  <a:close/>
                  <a:moveTo>
                    <a:pt x="11307" y="11878"/>
                  </a:moveTo>
                  <a:cubicBezTo>
                    <a:pt x="11292" y="11886"/>
                    <a:pt x="11279" y="11912"/>
                    <a:pt x="11265" y="11933"/>
                  </a:cubicBezTo>
                  <a:cubicBezTo>
                    <a:pt x="11253" y="11968"/>
                    <a:pt x="11241" y="12007"/>
                    <a:pt x="11226" y="12062"/>
                  </a:cubicBezTo>
                  <a:cubicBezTo>
                    <a:pt x="11225" y="12063"/>
                    <a:pt x="11225" y="12064"/>
                    <a:pt x="11225" y="12065"/>
                  </a:cubicBezTo>
                  <a:cubicBezTo>
                    <a:pt x="11183" y="12370"/>
                    <a:pt x="11205" y="12950"/>
                    <a:pt x="11276" y="13318"/>
                  </a:cubicBezTo>
                  <a:cubicBezTo>
                    <a:pt x="11325" y="13514"/>
                    <a:pt x="11389" y="13657"/>
                    <a:pt x="11456" y="13738"/>
                  </a:cubicBezTo>
                  <a:cubicBezTo>
                    <a:pt x="11472" y="13754"/>
                    <a:pt x="11489" y="13775"/>
                    <a:pt x="11505" y="13783"/>
                  </a:cubicBezTo>
                  <a:cubicBezTo>
                    <a:pt x="11517" y="13792"/>
                    <a:pt x="11529" y="13796"/>
                    <a:pt x="11541" y="13801"/>
                  </a:cubicBezTo>
                  <a:cubicBezTo>
                    <a:pt x="11617" y="13815"/>
                    <a:pt x="11686" y="13749"/>
                    <a:pt x="11711" y="13587"/>
                  </a:cubicBezTo>
                  <a:cubicBezTo>
                    <a:pt x="11715" y="13557"/>
                    <a:pt x="11716" y="13521"/>
                    <a:pt x="11718" y="13487"/>
                  </a:cubicBezTo>
                  <a:cubicBezTo>
                    <a:pt x="11721" y="13446"/>
                    <a:pt x="11724" y="13403"/>
                    <a:pt x="11724" y="13358"/>
                  </a:cubicBezTo>
                  <a:cubicBezTo>
                    <a:pt x="11725" y="13323"/>
                    <a:pt x="11723" y="13284"/>
                    <a:pt x="11722" y="13246"/>
                  </a:cubicBezTo>
                  <a:cubicBezTo>
                    <a:pt x="11701" y="12701"/>
                    <a:pt x="11519" y="12005"/>
                    <a:pt x="11368" y="11883"/>
                  </a:cubicBezTo>
                  <a:cubicBezTo>
                    <a:pt x="11347" y="11875"/>
                    <a:pt x="11326" y="11868"/>
                    <a:pt x="11307" y="11878"/>
                  </a:cubicBezTo>
                  <a:close/>
                  <a:moveTo>
                    <a:pt x="9263" y="12067"/>
                  </a:moveTo>
                  <a:cubicBezTo>
                    <a:pt x="9209" y="12071"/>
                    <a:pt x="9202" y="12402"/>
                    <a:pt x="9216" y="13666"/>
                  </a:cubicBezTo>
                  <a:cubicBezTo>
                    <a:pt x="9217" y="13723"/>
                    <a:pt x="9216" y="13751"/>
                    <a:pt x="9216" y="13806"/>
                  </a:cubicBezTo>
                  <a:cubicBezTo>
                    <a:pt x="9223" y="14201"/>
                    <a:pt x="9223" y="14492"/>
                    <a:pt x="9220" y="14738"/>
                  </a:cubicBezTo>
                  <a:cubicBezTo>
                    <a:pt x="9220" y="14746"/>
                    <a:pt x="9220" y="14760"/>
                    <a:pt x="9220" y="14768"/>
                  </a:cubicBezTo>
                  <a:cubicBezTo>
                    <a:pt x="9222" y="15041"/>
                    <a:pt x="9222" y="15255"/>
                    <a:pt x="9217" y="15298"/>
                  </a:cubicBezTo>
                  <a:cubicBezTo>
                    <a:pt x="9214" y="15324"/>
                    <a:pt x="9206" y="15363"/>
                    <a:pt x="9199" y="15397"/>
                  </a:cubicBezTo>
                  <a:cubicBezTo>
                    <a:pt x="9199" y="15399"/>
                    <a:pt x="9199" y="15400"/>
                    <a:pt x="9199" y="15402"/>
                  </a:cubicBezTo>
                  <a:cubicBezTo>
                    <a:pt x="9189" y="15556"/>
                    <a:pt x="9176" y="15666"/>
                    <a:pt x="9155" y="15688"/>
                  </a:cubicBezTo>
                  <a:cubicBezTo>
                    <a:pt x="9150" y="15693"/>
                    <a:pt x="9147" y="15709"/>
                    <a:pt x="9143" y="15718"/>
                  </a:cubicBezTo>
                  <a:cubicBezTo>
                    <a:pt x="9120" y="15994"/>
                    <a:pt x="9105" y="16516"/>
                    <a:pt x="9105" y="17074"/>
                  </a:cubicBezTo>
                  <a:lnTo>
                    <a:pt x="9105" y="17337"/>
                  </a:lnTo>
                  <a:cubicBezTo>
                    <a:pt x="9115" y="17892"/>
                    <a:pt x="9128" y="18424"/>
                    <a:pt x="9137" y="18484"/>
                  </a:cubicBezTo>
                  <a:lnTo>
                    <a:pt x="9304" y="18693"/>
                  </a:lnTo>
                  <a:cubicBezTo>
                    <a:pt x="9405" y="18818"/>
                    <a:pt x="9605" y="19045"/>
                    <a:pt x="9768" y="19222"/>
                  </a:cubicBezTo>
                  <a:cubicBezTo>
                    <a:pt x="9902" y="19362"/>
                    <a:pt x="10020" y="19484"/>
                    <a:pt x="10072" y="19526"/>
                  </a:cubicBezTo>
                  <a:cubicBezTo>
                    <a:pt x="10091" y="19542"/>
                    <a:pt x="10140" y="19591"/>
                    <a:pt x="10148" y="19595"/>
                  </a:cubicBezTo>
                  <a:cubicBezTo>
                    <a:pt x="10159" y="19586"/>
                    <a:pt x="10168" y="19569"/>
                    <a:pt x="10175" y="19546"/>
                  </a:cubicBezTo>
                  <a:cubicBezTo>
                    <a:pt x="10177" y="19528"/>
                    <a:pt x="10182" y="19533"/>
                    <a:pt x="10184" y="19506"/>
                  </a:cubicBezTo>
                  <a:cubicBezTo>
                    <a:pt x="10190" y="19418"/>
                    <a:pt x="10189" y="19240"/>
                    <a:pt x="10188" y="19071"/>
                  </a:cubicBezTo>
                  <a:cubicBezTo>
                    <a:pt x="10186" y="18860"/>
                    <a:pt x="10181" y="18627"/>
                    <a:pt x="10170" y="18357"/>
                  </a:cubicBezTo>
                  <a:cubicBezTo>
                    <a:pt x="10144" y="17688"/>
                    <a:pt x="10096" y="16946"/>
                    <a:pt x="10047" y="16653"/>
                  </a:cubicBezTo>
                  <a:cubicBezTo>
                    <a:pt x="10029" y="16545"/>
                    <a:pt x="10012" y="16350"/>
                    <a:pt x="9996" y="16124"/>
                  </a:cubicBezTo>
                  <a:cubicBezTo>
                    <a:pt x="9993" y="16094"/>
                    <a:pt x="9991" y="16058"/>
                    <a:pt x="9989" y="16024"/>
                  </a:cubicBezTo>
                  <a:cubicBezTo>
                    <a:pt x="9987" y="15996"/>
                    <a:pt x="9985" y="15965"/>
                    <a:pt x="9983" y="15935"/>
                  </a:cubicBezTo>
                  <a:cubicBezTo>
                    <a:pt x="9983" y="15930"/>
                    <a:pt x="9982" y="15924"/>
                    <a:pt x="9982" y="15920"/>
                  </a:cubicBezTo>
                  <a:cubicBezTo>
                    <a:pt x="9955" y="15485"/>
                    <a:pt x="9932" y="14946"/>
                    <a:pt x="9921" y="14378"/>
                  </a:cubicBezTo>
                  <a:lnTo>
                    <a:pt x="9903" y="13472"/>
                  </a:lnTo>
                  <a:cubicBezTo>
                    <a:pt x="9896" y="13199"/>
                    <a:pt x="9886" y="12679"/>
                    <a:pt x="9884" y="12679"/>
                  </a:cubicBezTo>
                  <a:cubicBezTo>
                    <a:pt x="9881" y="12679"/>
                    <a:pt x="9765" y="12557"/>
                    <a:pt x="9688" y="12478"/>
                  </a:cubicBezTo>
                  <a:lnTo>
                    <a:pt x="9635" y="12425"/>
                  </a:lnTo>
                  <a:cubicBezTo>
                    <a:pt x="9495" y="12294"/>
                    <a:pt x="9340" y="12141"/>
                    <a:pt x="9289" y="12085"/>
                  </a:cubicBezTo>
                  <a:cubicBezTo>
                    <a:pt x="9279" y="12074"/>
                    <a:pt x="9271" y="12067"/>
                    <a:pt x="9263" y="12067"/>
                  </a:cubicBezTo>
                  <a:close/>
                  <a:moveTo>
                    <a:pt x="13766" y="12788"/>
                  </a:moveTo>
                  <a:cubicBezTo>
                    <a:pt x="13706" y="12816"/>
                    <a:pt x="13593" y="12917"/>
                    <a:pt x="13469" y="13045"/>
                  </a:cubicBezTo>
                  <a:cubicBezTo>
                    <a:pt x="13207" y="13347"/>
                    <a:pt x="12906" y="13732"/>
                    <a:pt x="12866" y="13845"/>
                  </a:cubicBezTo>
                  <a:lnTo>
                    <a:pt x="12868" y="15447"/>
                  </a:lnTo>
                  <a:cubicBezTo>
                    <a:pt x="12869" y="15706"/>
                    <a:pt x="12870" y="15893"/>
                    <a:pt x="12872" y="16081"/>
                  </a:cubicBezTo>
                  <a:cubicBezTo>
                    <a:pt x="12901" y="16678"/>
                    <a:pt x="12938" y="17219"/>
                    <a:pt x="12979" y="17352"/>
                  </a:cubicBezTo>
                  <a:cubicBezTo>
                    <a:pt x="12981" y="17351"/>
                    <a:pt x="12983" y="17355"/>
                    <a:pt x="12985" y="17355"/>
                  </a:cubicBezTo>
                  <a:cubicBezTo>
                    <a:pt x="13014" y="17347"/>
                    <a:pt x="13031" y="17469"/>
                    <a:pt x="13044" y="17740"/>
                  </a:cubicBezTo>
                  <a:cubicBezTo>
                    <a:pt x="13044" y="17741"/>
                    <a:pt x="13044" y="17741"/>
                    <a:pt x="13044" y="17743"/>
                  </a:cubicBezTo>
                  <a:cubicBezTo>
                    <a:pt x="13045" y="17751"/>
                    <a:pt x="13046" y="17757"/>
                    <a:pt x="13047" y="17767"/>
                  </a:cubicBezTo>
                  <a:cubicBezTo>
                    <a:pt x="13074" y="18054"/>
                    <a:pt x="13093" y="18459"/>
                    <a:pt x="13102" y="19058"/>
                  </a:cubicBezTo>
                  <a:cubicBezTo>
                    <a:pt x="13114" y="19825"/>
                    <a:pt x="13144" y="20451"/>
                    <a:pt x="13170" y="20451"/>
                  </a:cubicBezTo>
                  <a:cubicBezTo>
                    <a:pt x="13196" y="20451"/>
                    <a:pt x="13351" y="20293"/>
                    <a:pt x="13513" y="20100"/>
                  </a:cubicBezTo>
                  <a:lnTo>
                    <a:pt x="13740" y="19829"/>
                  </a:lnTo>
                  <a:cubicBezTo>
                    <a:pt x="13772" y="19776"/>
                    <a:pt x="13794" y="19709"/>
                    <a:pt x="13802" y="19541"/>
                  </a:cubicBezTo>
                  <a:lnTo>
                    <a:pt x="13771" y="18039"/>
                  </a:lnTo>
                  <a:cubicBezTo>
                    <a:pt x="13753" y="17199"/>
                    <a:pt x="13752" y="16765"/>
                    <a:pt x="13768" y="16494"/>
                  </a:cubicBezTo>
                  <a:lnTo>
                    <a:pt x="13766" y="16422"/>
                  </a:lnTo>
                  <a:lnTo>
                    <a:pt x="13774" y="16402"/>
                  </a:lnTo>
                  <a:cubicBezTo>
                    <a:pt x="13786" y="16273"/>
                    <a:pt x="13803" y="16176"/>
                    <a:pt x="13829" y="16119"/>
                  </a:cubicBezTo>
                  <a:cubicBezTo>
                    <a:pt x="13906" y="15945"/>
                    <a:pt x="13914" y="15637"/>
                    <a:pt x="13879" y="14320"/>
                  </a:cubicBezTo>
                  <a:cubicBezTo>
                    <a:pt x="13860" y="13642"/>
                    <a:pt x="13847" y="13298"/>
                    <a:pt x="13836" y="13057"/>
                  </a:cubicBezTo>
                  <a:cubicBezTo>
                    <a:pt x="13829" y="12964"/>
                    <a:pt x="13822" y="12810"/>
                    <a:pt x="13817" y="12793"/>
                  </a:cubicBezTo>
                  <a:cubicBezTo>
                    <a:pt x="13811" y="12778"/>
                    <a:pt x="13794" y="12776"/>
                    <a:pt x="13766" y="12788"/>
                  </a:cubicBezTo>
                  <a:close/>
                  <a:moveTo>
                    <a:pt x="10229" y="13149"/>
                  </a:moveTo>
                  <a:cubicBezTo>
                    <a:pt x="10228" y="13149"/>
                    <a:pt x="10226" y="13155"/>
                    <a:pt x="10225" y="13156"/>
                  </a:cubicBezTo>
                  <a:cubicBezTo>
                    <a:pt x="10218" y="13163"/>
                    <a:pt x="10212" y="13184"/>
                    <a:pt x="10207" y="13209"/>
                  </a:cubicBezTo>
                  <a:cubicBezTo>
                    <a:pt x="10175" y="13389"/>
                    <a:pt x="10173" y="14005"/>
                    <a:pt x="10190" y="14661"/>
                  </a:cubicBezTo>
                  <a:cubicBezTo>
                    <a:pt x="10190" y="14691"/>
                    <a:pt x="10192" y="14720"/>
                    <a:pt x="10192" y="14751"/>
                  </a:cubicBezTo>
                  <a:cubicBezTo>
                    <a:pt x="10214" y="15516"/>
                    <a:pt x="10259" y="16307"/>
                    <a:pt x="10314" y="16479"/>
                  </a:cubicBezTo>
                  <a:cubicBezTo>
                    <a:pt x="10327" y="16519"/>
                    <a:pt x="10340" y="16604"/>
                    <a:pt x="10353" y="16720"/>
                  </a:cubicBezTo>
                  <a:cubicBezTo>
                    <a:pt x="10354" y="16727"/>
                    <a:pt x="10355" y="16735"/>
                    <a:pt x="10356" y="16743"/>
                  </a:cubicBezTo>
                  <a:cubicBezTo>
                    <a:pt x="10357" y="16755"/>
                    <a:pt x="10359" y="16768"/>
                    <a:pt x="10361" y="16780"/>
                  </a:cubicBezTo>
                  <a:cubicBezTo>
                    <a:pt x="10362" y="16785"/>
                    <a:pt x="10363" y="16788"/>
                    <a:pt x="10363" y="16793"/>
                  </a:cubicBezTo>
                  <a:cubicBezTo>
                    <a:pt x="10405" y="17054"/>
                    <a:pt x="10424" y="17397"/>
                    <a:pt x="10426" y="17956"/>
                  </a:cubicBezTo>
                  <a:cubicBezTo>
                    <a:pt x="10432" y="18102"/>
                    <a:pt x="10440" y="18209"/>
                    <a:pt x="10444" y="18367"/>
                  </a:cubicBezTo>
                  <a:lnTo>
                    <a:pt x="10483" y="19715"/>
                  </a:lnTo>
                  <a:cubicBezTo>
                    <a:pt x="10516" y="19921"/>
                    <a:pt x="10570" y="20049"/>
                    <a:pt x="10651" y="20167"/>
                  </a:cubicBezTo>
                  <a:lnTo>
                    <a:pt x="10769" y="20297"/>
                  </a:lnTo>
                  <a:cubicBezTo>
                    <a:pt x="11019" y="20570"/>
                    <a:pt x="11120" y="20681"/>
                    <a:pt x="11156" y="20419"/>
                  </a:cubicBezTo>
                  <a:cubicBezTo>
                    <a:pt x="11163" y="20244"/>
                    <a:pt x="11165" y="19958"/>
                    <a:pt x="11166" y="19655"/>
                  </a:cubicBezTo>
                  <a:cubicBezTo>
                    <a:pt x="11162" y="19486"/>
                    <a:pt x="11161" y="19358"/>
                    <a:pt x="11156" y="19128"/>
                  </a:cubicBezTo>
                  <a:cubicBezTo>
                    <a:pt x="11124" y="17833"/>
                    <a:pt x="11133" y="17624"/>
                    <a:pt x="11223" y="17531"/>
                  </a:cubicBezTo>
                  <a:cubicBezTo>
                    <a:pt x="11238" y="17515"/>
                    <a:pt x="11248" y="17486"/>
                    <a:pt x="11259" y="17459"/>
                  </a:cubicBezTo>
                  <a:cubicBezTo>
                    <a:pt x="11286" y="17211"/>
                    <a:pt x="11295" y="16700"/>
                    <a:pt x="11291" y="16151"/>
                  </a:cubicBezTo>
                  <a:cubicBezTo>
                    <a:pt x="11289" y="16064"/>
                    <a:pt x="11289" y="16009"/>
                    <a:pt x="11287" y="15910"/>
                  </a:cubicBezTo>
                  <a:cubicBezTo>
                    <a:pt x="11266" y="15148"/>
                    <a:pt x="11227" y="14465"/>
                    <a:pt x="11196" y="14266"/>
                  </a:cubicBezTo>
                  <a:cubicBezTo>
                    <a:pt x="11167" y="14163"/>
                    <a:pt x="11062" y="14005"/>
                    <a:pt x="10939" y="13838"/>
                  </a:cubicBezTo>
                  <a:cubicBezTo>
                    <a:pt x="10683" y="13526"/>
                    <a:pt x="10316" y="13149"/>
                    <a:pt x="10229" y="13149"/>
                  </a:cubicBezTo>
                  <a:close/>
                  <a:moveTo>
                    <a:pt x="12506" y="14273"/>
                  </a:moveTo>
                  <a:cubicBezTo>
                    <a:pt x="12486" y="14271"/>
                    <a:pt x="12440" y="14314"/>
                    <a:pt x="12397" y="14355"/>
                  </a:cubicBezTo>
                  <a:lnTo>
                    <a:pt x="12349" y="14420"/>
                  </a:lnTo>
                  <a:cubicBezTo>
                    <a:pt x="12243" y="14567"/>
                    <a:pt x="12134" y="14788"/>
                    <a:pt x="12107" y="14912"/>
                  </a:cubicBezTo>
                  <a:cubicBezTo>
                    <a:pt x="12095" y="14968"/>
                    <a:pt x="12079" y="14997"/>
                    <a:pt x="12061" y="15014"/>
                  </a:cubicBezTo>
                  <a:cubicBezTo>
                    <a:pt x="12061" y="15015"/>
                    <a:pt x="12061" y="15016"/>
                    <a:pt x="12060" y="15017"/>
                  </a:cubicBezTo>
                  <a:cubicBezTo>
                    <a:pt x="12053" y="15053"/>
                    <a:pt x="12045" y="15085"/>
                    <a:pt x="12036" y="15081"/>
                  </a:cubicBezTo>
                  <a:cubicBezTo>
                    <a:pt x="12027" y="15083"/>
                    <a:pt x="12015" y="15061"/>
                    <a:pt x="11997" y="15017"/>
                  </a:cubicBezTo>
                  <a:cubicBezTo>
                    <a:pt x="11996" y="15015"/>
                    <a:pt x="11988" y="15007"/>
                    <a:pt x="11987" y="15004"/>
                  </a:cubicBezTo>
                  <a:cubicBezTo>
                    <a:pt x="11946" y="14973"/>
                    <a:pt x="11894" y="14916"/>
                    <a:pt x="11816" y="14808"/>
                  </a:cubicBezTo>
                  <a:cubicBezTo>
                    <a:pt x="11772" y="14747"/>
                    <a:pt x="11762" y="14746"/>
                    <a:pt x="11729" y="14703"/>
                  </a:cubicBezTo>
                  <a:cubicBezTo>
                    <a:pt x="11652" y="14621"/>
                    <a:pt x="11568" y="14529"/>
                    <a:pt x="11562" y="14529"/>
                  </a:cubicBezTo>
                  <a:cubicBezTo>
                    <a:pt x="11557" y="14529"/>
                    <a:pt x="11562" y="15096"/>
                    <a:pt x="11563" y="15430"/>
                  </a:cubicBezTo>
                  <a:cubicBezTo>
                    <a:pt x="11569" y="15709"/>
                    <a:pt x="11574" y="16003"/>
                    <a:pt x="11577" y="16350"/>
                  </a:cubicBezTo>
                  <a:cubicBezTo>
                    <a:pt x="11582" y="16878"/>
                    <a:pt x="11580" y="17249"/>
                    <a:pt x="11572" y="17536"/>
                  </a:cubicBezTo>
                  <a:lnTo>
                    <a:pt x="11576" y="17999"/>
                  </a:lnTo>
                  <a:lnTo>
                    <a:pt x="11576" y="18001"/>
                  </a:lnTo>
                  <a:lnTo>
                    <a:pt x="11553" y="18048"/>
                  </a:lnTo>
                  <a:lnTo>
                    <a:pt x="11528" y="18113"/>
                  </a:lnTo>
                  <a:cubicBezTo>
                    <a:pt x="11520" y="18163"/>
                    <a:pt x="11512" y="18215"/>
                    <a:pt x="11502" y="18250"/>
                  </a:cubicBezTo>
                  <a:cubicBezTo>
                    <a:pt x="11436" y="18466"/>
                    <a:pt x="11418" y="18867"/>
                    <a:pt x="11434" y="19760"/>
                  </a:cubicBezTo>
                  <a:lnTo>
                    <a:pt x="11445" y="20294"/>
                  </a:lnTo>
                  <a:cubicBezTo>
                    <a:pt x="11466" y="20759"/>
                    <a:pt x="11487" y="20952"/>
                    <a:pt x="11560" y="21098"/>
                  </a:cubicBezTo>
                  <a:lnTo>
                    <a:pt x="11714" y="21282"/>
                  </a:lnTo>
                  <a:cubicBezTo>
                    <a:pt x="11855" y="21450"/>
                    <a:pt x="11969" y="21593"/>
                    <a:pt x="11970" y="21600"/>
                  </a:cubicBezTo>
                  <a:cubicBezTo>
                    <a:pt x="11970" y="21600"/>
                    <a:pt x="11970" y="21572"/>
                    <a:pt x="11971" y="21570"/>
                  </a:cubicBezTo>
                  <a:cubicBezTo>
                    <a:pt x="11970" y="21549"/>
                    <a:pt x="11960" y="20893"/>
                    <a:pt x="11949" y="20051"/>
                  </a:cubicBezTo>
                  <a:cubicBezTo>
                    <a:pt x="11948" y="19972"/>
                    <a:pt x="11949" y="19935"/>
                    <a:pt x="11948" y="19864"/>
                  </a:cubicBezTo>
                  <a:lnTo>
                    <a:pt x="11915" y="18581"/>
                  </a:lnTo>
                  <a:lnTo>
                    <a:pt x="11951" y="18519"/>
                  </a:lnTo>
                  <a:lnTo>
                    <a:pt x="11987" y="18454"/>
                  </a:lnTo>
                  <a:cubicBezTo>
                    <a:pt x="12005" y="18391"/>
                    <a:pt x="12029" y="18342"/>
                    <a:pt x="12062" y="18295"/>
                  </a:cubicBezTo>
                  <a:cubicBezTo>
                    <a:pt x="12087" y="18259"/>
                    <a:pt x="12106" y="18247"/>
                    <a:pt x="12125" y="18230"/>
                  </a:cubicBezTo>
                  <a:cubicBezTo>
                    <a:pt x="12125" y="18229"/>
                    <a:pt x="12126" y="18229"/>
                    <a:pt x="12127" y="18228"/>
                  </a:cubicBezTo>
                  <a:cubicBezTo>
                    <a:pt x="12133" y="18207"/>
                    <a:pt x="12145" y="18202"/>
                    <a:pt x="12156" y="18198"/>
                  </a:cubicBezTo>
                  <a:cubicBezTo>
                    <a:pt x="12163" y="18191"/>
                    <a:pt x="12172" y="18179"/>
                    <a:pt x="12178" y="18175"/>
                  </a:cubicBezTo>
                  <a:cubicBezTo>
                    <a:pt x="12219" y="18144"/>
                    <a:pt x="12253" y="18142"/>
                    <a:pt x="12271" y="18190"/>
                  </a:cubicBezTo>
                  <a:cubicBezTo>
                    <a:pt x="12272" y="18194"/>
                    <a:pt x="12275" y="18220"/>
                    <a:pt x="12277" y="18228"/>
                  </a:cubicBezTo>
                  <a:cubicBezTo>
                    <a:pt x="12280" y="18236"/>
                    <a:pt x="12282" y="18255"/>
                    <a:pt x="12285" y="18265"/>
                  </a:cubicBezTo>
                  <a:cubicBezTo>
                    <a:pt x="12305" y="18295"/>
                    <a:pt x="12316" y="18342"/>
                    <a:pt x="12322" y="18429"/>
                  </a:cubicBezTo>
                  <a:cubicBezTo>
                    <a:pt x="12358" y="18679"/>
                    <a:pt x="12380" y="19124"/>
                    <a:pt x="12400" y="19847"/>
                  </a:cubicBezTo>
                  <a:lnTo>
                    <a:pt x="12419" y="20528"/>
                  </a:lnTo>
                  <a:cubicBezTo>
                    <a:pt x="12440" y="20945"/>
                    <a:pt x="12459" y="21278"/>
                    <a:pt x="12467" y="21299"/>
                  </a:cubicBezTo>
                  <a:cubicBezTo>
                    <a:pt x="12479" y="21331"/>
                    <a:pt x="12579" y="21240"/>
                    <a:pt x="12691" y="21098"/>
                  </a:cubicBezTo>
                  <a:lnTo>
                    <a:pt x="12865" y="20876"/>
                  </a:lnTo>
                  <a:lnTo>
                    <a:pt x="12864" y="20172"/>
                  </a:lnTo>
                  <a:lnTo>
                    <a:pt x="12848" y="19488"/>
                  </a:lnTo>
                  <a:cubicBezTo>
                    <a:pt x="12829" y="18647"/>
                    <a:pt x="12787" y="18080"/>
                    <a:pt x="12732" y="17869"/>
                  </a:cubicBezTo>
                  <a:cubicBezTo>
                    <a:pt x="12725" y="17844"/>
                    <a:pt x="12718" y="17823"/>
                    <a:pt x="12711" y="17797"/>
                  </a:cubicBezTo>
                  <a:cubicBezTo>
                    <a:pt x="12711" y="17795"/>
                    <a:pt x="12710" y="17794"/>
                    <a:pt x="12710" y="17792"/>
                  </a:cubicBezTo>
                  <a:cubicBezTo>
                    <a:pt x="12687" y="17694"/>
                    <a:pt x="12672" y="17579"/>
                    <a:pt x="12660" y="17384"/>
                  </a:cubicBezTo>
                  <a:cubicBezTo>
                    <a:pt x="12659" y="17374"/>
                    <a:pt x="12658" y="17362"/>
                    <a:pt x="12657" y="17352"/>
                  </a:cubicBezTo>
                  <a:cubicBezTo>
                    <a:pt x="12651" y="17300"/>
                    <a:pt x="12646" y="17250"/>
                    <a:pt x="12641" y="17195"/>
                  </a:cubicBezTo>
                  <a:cubicBezTo>
                    <a:pt x="12638" y="17155"/>
                    <a:pt x="12636" y="17110"/>
                    <a:pt x="12633" y="17066"/>
                  </a:cubicBezTo>
                  <a:cubicBezTo>
                    <a:pt x="12627" y="16968"/>
                    <a:pt x="12623" y="16871"/>
                    <a:pt x="12621" y="16770"/>
                  </a:cubicBezTo>
                  <a:cubicBezTo>
                    <a:pt x="12608" y="16504"/>
                    <a:pt x="12594" y="16248"/>
                    <a:pt x="12585" y="15855"/>
                  </a:cubicBezTo>
                  <a:cubicBezTo>
                    <a:pt x="12569" y="15133"/>
                    <a:pt x="12550" y="14588"/>
                    <a:pt x="12537" y="14405"/>
                  </a:cubicBezTo>
                  <a:cubicBezTo>
                    <a:pt x="12529" y="14344"/>
                    <a:pt x="12520" y="14288"/>
                    <a:pt x="12506" y="14273"/>
                  </a:cubicBezTo>
                  <a:close/>
                </a:path>
              </a:pathLst>
            </a:custGeom>
            <a:ln w="12700" cap="flat">
              <a:noFill/>
              <a:miter lim="400000"/>
            </a:ln>
            <a:effectLst>
              <a:outerShdw blurRad="63500" dist="63500" dir="5400000" rotWithShape="0">
                <a:srgbClr val="000000"/>
              </a:outerShdw>
            </a:effectLst>
          </p:spPr>
        </p:pic>
      </p:grpSp>
      <p:sp>
        <p:nvSpPr>
          <p:cNvPr id="313" name="The Hindu Class System"/>
          <p:cNvSpPr txBox="1"/>
          <p:nvPr/>
        </p:nvSpPr>
        <p:spPr>
          <a:xfrm>
            <a:off x="7894701" y="-388366"/>
            <a:ext cx="8594599"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The Hindu Class System</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309"/>
                                        </p:tgtEl>
                                        <p:attrNameLst>
                                          <p:attrName>style.visibility</p:attrName>
                                        </p:attrNameLst>
                                      </p:cBhvr>
                                      <p:to>
                                        <p:strVal val="visible"/>
                                      </p:to>
                                    </p:set>
                                    <p:anim calcmode="lin" valueType="num">
                                      <p:cBhvr>
                                        <p:cTn id="7" dur="1000" fill="hold"/>
                                        <p:tgtEl>
                                          <p:spTgt spid="309"/>
                                        </p:tgtEl>
                                        <p:attrNameLst>
                                          <p:attrName>ppt_w</p:attrName>
                                        </p:attrNameLst>
                                      </p:cBhvr>
                                      <p:tavLst>
                                        <p:tav tm="0">
                                          <p:val>
                                            <p:fltVal val="0"/>
                                          </p:val>
                                        </p:tav>
                                        <p:tav tm="100000">
                                          <p:val>
                                            <p:strVal val="#ppt_w"/>
                                          </p:val>
                                        </p:tav>
                                      </p:tavLst>
                                    </p:anim>
                                    <p:anim calcmode="lin" valueType="num">
                                      <p:cBhvr>
                                        <p:cTn id="8" dur="1000" fill="hold"/>
                                        <p:tgtEl>
                                          <p:spTgt spid="309"/>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308"/>
                                        </p:tgtEl>
                                        <p:attrNameLst>
                                          <p:attrName>style.visibility</p:attrName>
                                        </p:attrNameLst>
                                      </p:cBhvr>
                                      <p:to>
                                        <p:strVal val="visible"/>
                                      </p:to>
                                    </p:set>
                                    <p:anim calcmode="lin" valueType="num">
                                      <p:cBhvr>
                                        <p:cTn id="13" dur="1000" fill="hold"/>
                                        <p:tgtEl>
                                          <p:spTgt spid="308"/>
                                        </p:tgtEl>
                                        <p:attrNameLst>
                                          <p:attrName>ppt_w</p:attrName>
                                        </p:attrNameLst>
                                      </p:cBhvr>
                                      <p:tavLst>
                                        <p:tav tm="0">
                                          <p:val>
                                            <p:fltVal val="0"/>
                                          </p:val>
                                        </p:tav>
                                        <p:tav tm="100000">
                                          <p:val>
                                            <p:strVal val="#ppt_w"/>
                                          </p:val>
                                        </p:tav>
                                      </p:tavLst>
                                    </p:anim>
                                    <p:anim calcmode="lin" valueType="num">
                                      <p:cBhvr>
                                        <p:cTn id="14" dur="1000" fill="hold"/>
                                        <p:tgtEl>
                                          <p:spTgt spid="30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307"/>
                                        </p:tgtEl>
                                        <p:attrNameLst>
                                          <p:attrName>style.visibility</p:attrName>
                                        </p:attrNameLst>
                                      </p:cBhvr>
                                      <p:to>
                                        <p:strVal val="visible"/>
                                      </p:to>
                                    </p:set>
                                    <p:anim calcmode="lin" valueType="num">
                                      <p:cBhvr>
                                        <p:cTn id="19" dur="1000" fill="hold"/>
                                        <p:tgtEl>
                                          <p:spTgt spid="307"/>
                                        </p:tgtEl>
                                        <p:attrNameLst>
                                          <p:attrName>ppt_w</p:attrName>
                                        </p:attrNameLst>
                                      </p:cBhvr>
                                      <p:tavLst>
                                        <p:tav tm="0">
                                          <p:val>
                                            <p:fltVal val="0"/>
                                          </p:val>
                                        </p:tav>
                                        <p:tav tm="100000">
                                          <p:val>
                                            <p:strVal val="#ppt_w"/>
                                          </p:val>
                                        </p:tav>
                                      </p:tavLst>
                                    </p:anim>
                                    <p:anim calcmode="lin" valueType="num">
                                      <p:cBhvr>
                                        <p:cTn id="20" dur="1000" fill="hold"/>
                                        <p:tgtEl>
                                          <p:spTgt spid="30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4" nodeType="clickEffect">
                                  <p:stCondLst>
                                    <p:cond delay="0"/>
                                  </p:stCondLst>
                                  <p:iterate>
                                    <p:tmAbs val="0"/>
                                  </p:iterate>
                                  <p:childTnLst>
                                    <p:set>
                                      <p:cBhvr>
                                        <p:cTn id="24" fill="hold"/>
                                        <p:tgtEl>
                                          <p:spTgt spid="305"/>
                                        </p:tgtEl>
                                        <p:attrNameLst>
                                          <p:attrName>style.visibility</p:attrName>
                                        </p:attrNameLst>
                                      </p:cBhvr>
                                      <p:to>
                                        <p:strVal val="visible"/>
                                      </p:to>
                                    </p:set>
                                    <p:animEffect transition="in" filter="wipe(left)">
                                      <p:cBhvr>
                                        <p:cTn id="25" dur="2000"/>
                                        <p:tgtEl>
                                          <p:spTgt spid="305"/>
                                        </p:tgtEl>
                                      </p:cBhvr>
                                    </p:animEffec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5" nodeType="clickEffect">
                                  <p:stCondLst>
                                    <p:cond delay="0"/>
                                  </p:stCondLst>
                                  <p:iterate>
                                    <p:tmAbs val="0"/>
                                  </p:iterate>
                                  <p:childTnLst>
                                    <p:set>
                                      <p:cBhvr>
                                        <p:cTn id="29" fill="hold"/>
                                        <p:tgtEl>
                                          <p:spTgt spid="306"/>
                                        </p:tgtEl>
                                        <p:attrNameLst>
                                          <p:attrName>style.visibility</p:attrName>
                                        </p:attrNameLst>
                                      </p:cBhvr>
                                      <p:to>
                                        <p:strVal val="visible"/>
                                      </p:to>
                                    </p:set>
                                    <p:anim calcmode="lin" valueType="num">
                                      <p:cBhvr>
                                        <p:cTn id="30" dur="1000" fill="hold"/>
                                        <p:tgtEl>
                                          <p:spTgt spid="306"/>
                                        </p:tgtEl>
                                        <p:attrNameLst>
                                          <p:attrName>ppt_w</p:attrName>
                                        </p:attrNameLst>
                                      </p:cBhvr>
                                      <p:tavLst>
                                        <p:tav tm="0">
                                          <p:val>
                                            <p:fltVal val="0"/>
                                          </p:val>
                                        </p:tav>
                                        <p:tav tm="100000">
                                          <p:val>
                                            <p:strVal val="#ppt_w"/>
                                          </p:val>
                                        </p:tav>
                                      </p:tavLst>
                                    </p:anim>
                                    <p:anim calcmode="lin" valueType="num">
                                      <p:cBhvr>
                                        <p:cTn id="31" dur="1000" fill="hold"/>
                                        <p:tgtEl>
                                          <p:spTgt spid="30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6" nodeType="clickEffect">
                                  <p:stCondLst>
                                    <p:cond delay="0"/>
                                  </p:stCondLst>
                                  <p:iterate>
                                    <p:tmAbs val="0"/>
                                  </p:iterate>
                                  <p:childTnLst>
                                    <p:set>
                                      <p:cBhvr>
                                        <p:cTn id="35" fill="hold"/>
                                        <p:tgtEl>
                                          <p:spTgt spid="312"/>
                                        </p:tgtEl>
                                        <p:attrNameLst>
                                          <p:attrName>style.visibility</p:attrName>
                                        </p:attrNameLst>
                                      </p:cBhvr>
                                      <p:to>
                                        <p:strVal val="visible"/>
                                      </p:to>
                                    </p:set>
                                    <p:anim calcmode="lin" valueType="num">
                                      <p:cBhvr>
                                        <p:cTn id="36" dur="1000" fill="hold"/>
                                        <p:tgtEl>
                                          <p:spTgt spid="312"/>
                                        </p:tgtEl>
                                        <p:attrNameLst>
                                          <p:attrName>ppt_w</p:attrName>
                                        </p:attrNameLst>
                                      </p:cBhvr>
                                      <p:tavLst>
                                        <p:tav tm="0">
                                          <p:val>
                                            <p:fltVal val="0"/>
                                          </p:val>
                                        </p:tav>
                                        <p:tav tm="100000">
                                          <p:val>
                                            <p:strVal val="#ppt_w"/>
                                          </p:val>
                                        </p:tav>
                                      </p:tavLst>
                                    </p:anim>
                                    <p:anim calcmode="lin" valueType="num">
                                      <p:cBhvr>
                                        <p:cTn id="37" dur="1000" fill="hold"/>
                                        <p:tgtEl>
                                          <p:spTgt spid="3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 grpId="4" animBg="1" advAuto="0"/>
      <p:bldP spid="306" grpId="5" animBg="1" advAuto="0"/>
      <p:bldP spid="307" grpId="3" animBg="1" advAuto="0"/>
      <p:bldP spid="308" grpId="2" animBg="1" advAuto="0"/>
      <p:bldP spid="309" grpId="1" animBg="1" advAuto="0"/>
      <p:bldP spid="312" grpId="6"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Line"/>
          <p:cNvSpPr/>
          <p:nvPr/>
        </p:nvSpPr>
        <p:spPr>
          <a:xfrm flipV="1">
            <a:off x="9336438" y="1304611"/>
            <a:ext cx="1" cy="11473849"/>
          </a:xfrm>
          <a:prstGeom prst="line">
            <a:avLst/>
          </a:prstGeom>
          <a:ln w="88900">
            <a:solidFill>
              <a:srgbClr val="634D30"/>
            </a:solidFill>
            <a:miter lim="400000"/>
          </a:ln>
          <a:effectLst>
            <a:outerShdw blurRad="330200" dist="348836" dir="5400000" rotWithShape="0">
              <a:srgbClr val="000000"/>
            </a:outerShdw>
          </a:effectLst>
        </p:spPr>
        <p:txBody>
          <a:bodyPr lIns="50800" tIns="50800" rIns="50800" bIns="50800" anchor="ctr"/>
          <a:lstStyle/>
          <a:p>
            <a:pPr>
              <a:defRPr sz="5000" i="0">
                <a:solidFill>
                  <a:srgbClr val="6E603B"/>
                </a:solidFill>
                <a:effectLst/>
                <a:latin typeface="Palatino"/>
                <a:ea typeface="Palatino"/>
                <a:cs typeface="Palatino"/>
                <a:sym typeface="Palatino"/>
              </a:defRPr>
            </a:pPr>
            <a:endParaRPr/>
          </a:p>
        </p:txBody>
      </p:sp>
      <p:sp>
        <p:nvSpPr>
          <p:cNvPr id="318" name="Circle"/>
          <p:cNvSpPr/>
          <p:nvPr/>
        </p:nvSpPr>
        <p:spPr>
          <a:xfrm>
            <a:off x="12285318" y="3985154"/>
            <a:ext cx="7153760" cy="7153760"/>
          </a:xfrm>
          <a:prstGeom prst="ellipse">
            <a:avLst/>
          </a:prstGeom>
          <a:ln w="63500">
            <a:solidFill>
              <a:srgbClr val="B4AB9E"/>
            </a:solidFill>
            <a:miter lim="400000"/>
          </a:ln>
          <a:effectLst>
            <a:outerShdw blurRad="381000" dist="851" dir="5760000" rotWithShape="0">
              <a:srgbClr val="000000"/>
            </a:outerShdw>
          </a:effectLst>
        </p:spPr>
        <p:txBody>
          <a:bodyPr lIns="50800" tIns="50800" rIns="50800" bIns="50800" anchor="ctr"/>
          <a:lstStyle/>
          <a:p>
            <a:pPr>
              <a:defRPr sz="4200" i="0">
                <a:solidFill>
                  <a:srgbClr val="3E3B39"/>
                </a:solidFill>
                <a:effectLst>
                  <a:outerShdw blurRad="25400" dist="12700" dir="4920000" rotWithShape="0">
                    <a:srgbClr val="FFFFFF">
                      <a:alpha val="50000"/>
                    </a:srgbClr>
                  </a:outerShdw>
                </a:effectLst>
              </a:defRPr>
            </a:pPr>
            <a:endParaRPr/>
          </a:p>
        </p:txBody>
      </p:sp>
      <p:graphicFrame>
        <p:nvGraphicFramePr>
          <p:cNvPr id="319" name="2D Donut Chart"/>
          <p:cNvGraphicFramePr/>
          <p:nvPr/>
        </p:nvGraphicFramePr>
        <p:xfrm>
          <a:off x="12152020" y="3883650"/>
          <a:ext cx="7388562" cy="7388562"/>
        </p:xfrm>
        <a:graphic>
          <a:graphicData uri="http://schemas.openxmlformats.org/drawingml/2006/chart">
            <c:chart xmlns:c="http://schemas.openxmlformats.org/drawingml/2006/chart" xmlns:r="http://schemas.openxmlformats.org/officeDocument/2006/relationships" r:id="rId3"/>
          </a:graphicData>
        </a:graphic>
      </p:graphicFrame>
      <p:sp>
        <p:nvSpPr>
          <p:cNvPr id="320" name="Mahayuga"/>
          <p:cNvSpPr txBox="1"/>
          <p:nvPr/>
        </p:nvSpPr>
        <p:spPr>
          <a:xfrm>
            <a:off x="13827199" y="7070526"/>
            <a:ext cx="4089004" cy="1014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57200">
              <a:defRPr sz="6400" b="1" i="0">
                <a:solidFill>
                  <a:srgbClr val="000000"/>
                </a:solidFill>
                <a:latin typeface="Arial"/>
                <a:ea typeface="Arial"/>
                <a:cs typeface="Arial"/>
                <a:sym typeface="Arial"/>
              </a:defRPr>
            </a:lvl1pPr>
          </a:lstStyle>
          <a:p>
            <a:pPr>
              <a:defRPr>
                <a:effectLst/>
              </a:defRPr>
            </a:pPr>
            <a:r>
              <a:t>Mahayuga</a:t>
            </a:r>
          </a:p>
        </p:txBody>
      </p:sp>
      <p:grpSp>
        <p:nvGrpSpPr>
          <p:cNvPr id="329" name="Group"/>
          <p:cNvGrpSpPr/>
          <p:nvPr/>
        </p:nvGrpSpPr>
        <p:grpSpPr>
          <a:xfrm>
            <a:off x="10326926" y="4791130"/>
            <a:ext cx="13050364" cy="7028949"/>
            <a:chOff x="0" y="0"/>
            <a:chExt cx="13050362" cy="7028947"/>
          </a:xfrm>
        </p:grpSpPr>
        <p:sp>
          <p:nvSpPr>
            <p:cNvPr id="321" name="Line"/>
            <p:cNvSpPr/>
            <p:nvPr/>
          </p:nvSpPr>
          <p:spPr>
            <a:xfrm>
              <a:off x="0" y="5835470"/>
              <a:ext cx="4089004" cy="1"/>
            </a:xfrm>
            <a:prstGeom prst="line">
              <a:avLst/>
            </a:prstGeom>
            <a:noFill/>
            <a:ln w="139700" cap="flat">
              <a:solidFill>
                <a:srgbClr val="EFBD40"/>
              </a:solidFill>
              <a:prstDash val="solid"/>
              <a:miter lim="400000"/>
            </a:ln>
            <a:effectLst/>
          </p:spPr>
          <p:txBody>
            <a:bodyPr wrap="square" lIns="50800" tIns="50800" rIns="50800" bIns="50800" numCol="1" anchor="ctr">
              <a:noAutofit/>
            </a:bodyPr>
            <a:lstStyle/>
            <a:p>
              <a:pPr>
                <a:defRPr sz="5000" i="0">
                  <a:solidFill>
                    <a:srgbClr val="6E603B"/>
                  </a:solidFill>
                  <a:effectLst/>
                  <a:latin typeface="Palatino"/>
                  <a:ea typeface="Palatino"/>
                  <a:cs typeface="Palatino"/>
                  <a:sym typeface="Palatino"/>
                </a:defRPr>
              </a:pPr>
              <a:endParaRPr/>
            </a:p>
          </p:txBody>
        </p:sp>
        <p:sp>
          <p:nvSpPr>
            <p:cNvPr id="322" name="Line"/>
            <p:cNvSpPr/>
            <p:nvPr/>
          </p:nvSpPr>
          <p:spPr>
            <a:xfrm>
              <a:off x="7815233" y="0"/>
              <a:ext cx="4146055" cy="0"/>
            </a:xfrm>
            <a:prstGeom prst="line">
              <a:avLst/>
            </a:prstGeom>
            <a:noFill/>
            <a:ln w="139700" cap="flat">
              <a:solidFill>
                <a:srgbClr val="F08021"/>
              </a:solidFill>
              <a:prstDash val="solid"/>
              <a:miter lim="400000"/>
            </a:ln>
            <a:effectLst/>
          </p:spPr>
          <p:txBody>
            <a:bodyPr wrap="square" lIns="50800" tIns="50800" rIns="50800" bIns="50800" numCol="1" anchor="ctr">
              <a:noAutofit/>
            </a:bodyPr>
            <a:lstStyle/>
            <a:p>
              <a:pPr>
                <a:defRPr sz="5000" i="0">
                  <a:solidFill>
                    <a:srgbClr val="6E603B"/>
                  </a:solidFill>
                  <a:effectLst/>
                  <a:latin typeface="Palatino"/>
                  <a:ea typeface="Palatino"/>
                  <a:cs typeface="Palatino"/>
                  <a:sym typeface="Palatino"/>
                </a:defRPr>
              </a:pPr>
              <a:endParaRPr/>
            </a:p>
          </p:txBody>
        </p:sp>
        <p:sp>
          <p:nvSpPr>
            <p:cNvPr id="323" name="Line"/>
            <p:cNvSpPr/>
            <p:nvPr/>
          </p:nvSpPr>
          <p:spPr>
            <a:xfrm>
              <a:off x="6360872" y="6130869"/>
              <a:ext cx="3619092" cy="1"/>
            </a:xfrm>
            <a:prstGeom prst="line">
              <a:avLst/>
            </a:prstGeom>
            <a:noFill/>
            <a:ln w="139700" cap="flat">
              <a:solidFill>
                <a:srgbClr val="7E373D"/>
              </a:solidFill>
              <a:prstDash val="solid"/>
              <a:miter lim="400000"/>
            </a:ln>
            <a:effectLst/>
          </p:spPr>
          <p:txBody>
            <a:bodyPr wrap="square" lIns="50800" tIns="50800" rIns="50800" bIns="50800" numCol="1" anchor="ctr">
              <a:noAutofit/>
            </a:bodyPr>
            <a:lstStyle/>
            <a:p>
              <a:pPr>
                <a:defRPr sz="5000" i="0">
                  <a:solidFill>
                    <a:srgbClr val="6E603B"/>
                  </a:solidFill>
                  <a:effectLst/>
                  <a:latin typeface="Palatino"/>
                  <a:ea typeface="Palatino"/>
                  <a:cs typeface="Palatino"/>
                  <a:sym typeface="Palatino"/>
                </a:defRPr>
              </a:pPr>
              <a:endParaRPr/>
            </a:p>
          </p:txBody>
        </p:sp>
        <p:sp>
          <p:nvSpPr>
            <p:cNvPr id="324" name="Line"/>
            <p:cNvSpPr/>
            <p:nvPr/>
          </p:nvSpPr>
          <p:spPr>
            <a:xfrm>
              <a:off x="8215072" y="4632269"/>
              <a:ext cx="4712252" cy="1"/>
            </a:xfrm>
            <a:prstGeom prst="line">
              <a:avLst/>
            </a:prstGeom>
            <a:noFill/>
            <a:ln w="139700" cap="flat">
              <a:solidFill>
                <a:srgbClr val="EE0B22"/>
              </a:solidFill>
              <a:prstDash val="solid"/>
              <a:miter lim="400000"/>
            </a:ln>
            <a:effectLst/>
          </p:spPr>
          <p:txBody>
            <a:bodyPr wrap="square" lIns="50800" tIns="50800" rIns="50800" bIns="50800" numCol="1" anchor="ctr">
              <a:noAutofit/>
            </a:bodyPr>
            <a:lstStyle/>
            <a:p>
              <a:pPr>
                <a:defRPr sz="5000" i="0">
                  <a:solidFill>
                    <a:srgbClr val="6E603B"/>
                  </a:solidFill>
                  <a:effectLst/>
                  <a:latin typeface="Palatino"/>
                  <a:ea typeface="Palatino"/>
                  <a:cs typeface="Palatino"/>
                  <a:sym typeface="Palatino"/>
                </a:defRPr>
              </a:pPr>
              <a:endParaRPr/>
            </a:p>
          </p:txBody>
        </p:sp>
        <p:sp>
          <p:nvSpPr>
            <p:cNvPr id="325" name="Kali-yuga"/>
            <p:cNvSpPr txBox="1"/>
            <p:nvPr/>
          </p:nvSpPr>
          <p:spPr>
            <a:xfrm>
              <a:off x="7287951" y="6248790"/>
              <a:ext cx="2858096" cy="7801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4800" b="1" i="0">
                  <a:solidFill>
                    <a:srgbClr val="000000"/>
                  </a:solidFill>
                  <a:latin typeface="Arial"/>
                  <a:ea typeface="Arial"/>
                  <a:cs typeface="Arial"/>
                  <a:sym typeface="Arial"/>
                </a:defRPr>
              </a:lvl1pPr>
            </a:lstStyle>
            <a:p>
              <a:pPr>
                <a:defRPr>
                  <a:effectLst/>
                </a:defRPr>
              </a:pPr>
              <a:r>
                <a:t>Kali-yuga</a:t>
              </a:r>
            </a:p>
          </p:txBody>
        </p:sp>
        <p:sp>
          <p:nvSpPr>
            <p:cNvPr id="326" name="Dvapara-yuga"/>
            <p:cNvSpPr txBox="1"/>
            <p:nvPr/>
          </p:nvSpPr>
          <p:spPr>
            <a:xfrm>
              <a:off x="8904308" y="4699391"/>
              <a:ext cx="4146055" cy="7801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4800" b="1" i="0">
                  <a:solidFill>
                    <a:srgbClr val="000000"/>
                  </a:solidFill>
                  <a:latin typeface="Arial"/>
                  <a:ea typeface="Arial"/>
                  <a:cs typeface="Arial"/>
                  <a:sym typeface="Arial"/>
                </a:defRPr>
              </a:lvl1pPr>
            </a:lstStyle>
            <a:p>
              <a:pPr>
                <a:defRPr>
                  <a:effectLst/>
                </a:defRPr>
              </a:pPr>
              <a:r>
                <a:t>Dvapara-yuga</a:t>
              </a:r>
            </a:p>
          </p:txBody>
        </p:sp>
        <p:sp>
          <p:nvSpPr>
            <p:cNvPr id="327" name="Treta-yuga"/>
            <p:cNvSpPr txBox="1"/>
            <p:nvPr/>
          </p:nvSpPr>
          <p:spPr>
            <a:xfrm>
              <a:off x="8972634" y="44592"/>
              <a:ext cx="3197127" cy="7801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4800" b="1" i="0">
                  <a:solidFill>
                    <a:srgbClr val="000000"/>
                  </a:solidFill>
                  <a:latin typeface="Arial"/>
                  <a:ea typeface="Arial"/>
                  <a:cs typeface="Arial"/>
                  <a:sym typeface="Arial"/>
                </a:defRPr>
              </a:lvl1pPr>
            </a:lstStyle>
            <a:p>
              <a:pPr>
                <a:defRPr>
                  <a:effectLst/>
                </a:defRPr>
              </a:pPr>
              <a:r>
                <a:t>Treta-yuga</a:t>
              </a:r>
            </a:p>
          </p:txBody>
        </p:sp>
        <p:sp>
          <p:nvSpPr>
            <p:cNvPr id="328" name="Satya-yuga"/>
            <p:cNvSpPr txBox="1"/>
            <p:nvPr/>
          </p:nvSpPr>
          <p:spPr>
            <a:xfrm>
              <a:off x="0" y="5918591"/>
              <a:ext cx="3366790" cy="78015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lgn="l" defTabSz="457200">
                <a:defRPr sz="4800" b="1" i="0">
                  <a:solidFill>
                    <a:srgbClr val="000000"/>
                  </a:solidFill>
                  <a:latin typeface="Arial"/>
                  <a:ea typeface="Arial"/>
                  <a:cs typeface="Arial"/>
                  <a:sym typeface="Arial"/>
                </a:defRPr>
              </a:lvl1pPr>
            </a:lstStyle>
            <a:p>
              <a:pPr>
                <a:defRPr>
                  <a:effectLst/>
                </a:defRPr>
              </a:pPr>
              <a:r>
                <a:t>Satya-yuga</a:t>
              </a:r>
            </a:p>
          </p:txBody>
        </p:sp>
      </p:grpSp>
      <p:sp>
        <p:nvSpPr>
          <p:cNvPr id="330" name="Circle"/>
          <p:cNvSpPr/>
          <p:nvPr/>
        </p:nvSpPr>
        <p:spPr>
          <a:xfrm>
            <a:off x="7183001" y="9885396"/>
            <a:ext cx="1635999" cy="1634809"/>
          </a:xfrm>
          <a:prstGeom prst="ellipse">
            <a:avLst/>
          </a:prstGeom>
          <a:ln w="266700">
            <a:solidFill>
              <a:srgbClr val="429A27"/>
            </a:solidFill>
            <a:miter lim="400000"/>
          </a:ln>
        </p:spPr>
        <p:txBody>
          <a:bodyPr lIns="101600" tIns="101600" rIns="101600" bIns="101600" anchor="ctr"/>
          <a:lstStyle/>
          <a:p>
            <a:pPr defTabSz="457200">
              <a:defRPr sz="1200" i="0">
                <a:solidFill>
                  <a:srgbClr val="FFFFFF"/>
                </a:solidFill>
                <a:effectLst/>
                <a:latin typeface="Helvetica Neue"/>
                <a:ea typeface="Helvetica Neue"/>
                <a:cs typeface="Helvetica Neue"/>
                <a:sym typeface="Helvetica Neue"/>
              </a:defRPr>
            </a:pPr>
            <a:endParaRPr/>
          </a:p>
        </p:txBody>
      </p:sp>
      <p:sp>
        <p:nvSpPr>
          <p:cNvPr id="331" name="Arrow"/>
          <p:cNvSpPr/>
          <p:nvPr/>
        </p:nvSpPr>
        <p:spPr>
          <a:xfrm rot="5400000">
            <a:off x="6719163" y="8628262"/>
            <a:ext cx="2563673" cy="689904"/>
          </a:xfrm>
          <a:prstGeom prst="rightArrow">
            <a:avLst>
              <a:gd name="adj1" fmla="val 32000"/>
              <a:gd name="adj2" fmla="val 124483"/>
            </a:avLst>
          </a:prstGeom>
          <a:solidFill>
            <a:srgbClr val="0076BA"/>
          </a:solidFill>
          <a:ln w="12700">
            <a:miter lim="400000"/>
          </a:ln>
        </p:spPr>
        <p:txBody>
          <a:bodyPr lIns="101600" tIns="101600" rIns="101600" bIns="101600" anchor="ctr"/>
          <a:lstStyle/>
          <a:p>
            <a:pPr defTabSz="457200">
              <a:defRPr sz="1200" i="0">
                <a:solidFill>
                  <a:srgbClr val="FFFFFF"/>
                </a:solidFill>
                <a:effectLst/>
                <a:latin typeface="Helvetica Neue"/>
                <a:ea typeface="Helvetica Neue"/>
                <a:cs typeface="Helvetica Neue"/>
                <a:sym typeface="Helvetica Neue"/>
              </a:defRPr>
            </a:pPr>
            <a:endParaRPr/>
          </a:p>
        </p:txBody>
      </p:sp>
      <p:sp>
        <p:nvSpPr>
          <p:cNvPr id="332" name="Circle"/>
          <p:cNvSpPr/>
          <p:nvPr/>
        </p:nvSpPr>
        <p:spPr>
          <a:xfrm>
            <a:off x="7183001" y="6017667"/>
            <a:ext cx="1635999" cy="1634809"/>
          </a:xfrm>
          <a:prstGeom prst="ellipse">
            <a:avLst/>
          </a:prstGeom>
          <a:ln w="266700">
            <a:solidFill>
              <a:srgbClr val="3274B4"/>
            </a:solidFill>
            <a:miter lim="400000"/>
          </a:ln>
        </p:spPr>
        <p:txBody>
          <a:bodyPr lIns="101600" tIns="101600" rIns="101600" bIns="101600" anchor="ctr"/>
          <a:lstStyle/>
          <a:p>
            <a:pPr defTabSz="457200">
              <a:defRPr sz="1200" i="0">
                <a:solidFill>
                  <a:srgbClr val="FFFFFF"/>
                </a:solidFill>
                <a:effectLst/>
                <a:latin typeface="Helvetica Neue"/>
                <a:ea typeface="Helvetica Neue"/>
                <a:cs typeface="Helvetica Neue"/>
                <a:sym typeface="Helvetica Neue"/>
              </a:defRPr>
            </a:pPr>
            <a:endParaRPr/>
          </a:p>
        </p:txBody>
      </p:sp>
      <p:sp>
        <p:nvSpPr>
          <p:cNvPr id="333" name="Arrow"/>
          <p:cNvSpPr/>
          <p:nvPr/>
        </p:nvSpPr>
        <p:spPr>
          <a:xfrm rot="5400000">
            <a:off x="7150224" y="4857609"/>
            <a:ext cx="1701553" cy="805030"/>
          </a:xfrm>
          <a:prstGeom prst="rightArrow">
            <a:avLst>
              <a:gd name="adj1" fmla="val 32000"/>
              <a:gd name="adj2" fmla="val 96867"/>
            </a:avLst>
          </a:prstGeom>
          <a:solidFill>
            <a:srgbClr val="F8BA00"/>
          </a:solidFill>
          <a:ln w="12700">
            <a:miter lim="400000"/>
          </a:ln>
        </p:spPr>
        <p:txBody>
          <a:bodyPr lIns="101600" tIns="101600" rIns="101600" bIns="101600" anchor="ctr"/>
          <a:lstStyle/>
          <a:p>
            <a:pPr defTabSz="457200">
              <a:defRPr sz="1200" i="0">
                <a:solidFill>
                  <a:srgbClr val="FFFFFF"/>
                </a:solidFill>
                <a:effectLst/>
                <a:latin typeface="Helvetica Neue"/>
                <a:ea typeface="Helvetica Neue"/>
                <a:cs typeface="Helvetica Neue"/>
                <a:sym typeface="Helvetica Neue"/>
              </a:defRPr>
            </a:pPr>
            <a:endParaRPr/>
          </a:p>
        </p:txBody>
      </p:sp>
      <p:graphicFrame>
        <p:nvGraphicFramePr>
          <p:cNvPr id="334" name="2D Donut Chart"/>
          <p:cNvGraphicFramePr/>
          <p:nvPr/>
        </p:nvGraphicFramePr>
        <p:xfrm>
          <a:off x="7049651" y="2543894"/>
          <a:ext cx="1902699" cy="1902700"/>
        </p:xfrm>
        <a:graphic>
          <a:graphicData uri="http://schemas.openxmlformats.org/drawingml/2006/chart">
            <c:chart xmlns:c="http://schemas.openxmlformats.org/drawingml/2006/chart" xmlns:r="http://schemas.openxmlformats.org/officeDocument/2006/relationships" r:id="rId4"/>
          </a:graphicData>
        </a:graphic>
      </p:graphicFrame>
      <p:sp>
        <p:nvSpPr>
          <p:cNvPr id="335" name="Mahayuga:…"/>
          <p:cNvSpPr txBox="1"/>
          <p:nvPr/>
        </p:nvSpPr>
        <p:spPr>
          <a:xfrm>
            <a:off x="3418725" y="2385122"/>
            <a:ext cx="3151734" cy="22202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defRPr sz="3600" b="1" i="0">
                <a:solidFill>
                  <a:srgbClr val="000000"/>
                </a:solidFill>
                <a:effectLst/>
                <a:latin typeface="Arial"/>
                <a:ea typeface="Arial"/>
                <a:cs typeface="Arial"/>
                <a:sym typeface="Arial"/>
              </a:defRPr>
            </a:pPr>
            <a:r>
              <a:t>Mahayuga:</a:t>
            </a:r>
          </a:p>
          <a:p>
            <a:pPr algn="r" defTabSz="457200">
              <a:defRPr sz="3600" i="0">
                <a:solidFill>
                  <a:srgbClr val="000000"/>
                </a:solidFill>
                <a:effectLst/>
                <a:latin typeface="Arial"/>
                <a:ea typeface="Arial"/>
                <a:cs typeface="Arial"/>
                <a:sym typeface="Arial"/>
              </a:defRPr>
            </a:pPr>
            <a:r>
              <a:t>1 Mahayuga = </a:t>
            </a:r>
          </a:p>
          <a:p>
            <a:pPr algn="r" defTabSz="457200">
              <a:defRPr sz="3600" i="0">
                <a:solidFill>
                  <a:srgbClr val="000000"/>
                </a:solidFill>
                <a:effectLst/>
                <a:latin typeface="Arial"/>
                <a:ea typeface="Arial"/>
                <a:cs typeface="Arial"/>
                <a:sym typeface="Arial"/>
              </a:defRPr>
            </a:pPr>
            <a:r>
              <a:t>(4,320,000</a:t>
            </a:r>
          </a:p>
          <a:p>
            <a:pPr algn="r" defTabSz="457200">
              <a:defRPr sz="3600" i="0">
                <a:solidFill>
                  <a:srgbClr val="000000"/>
                </a:solidFill>
                <a:effectLst/>
                <a:latin typeface="Arial"/>
                <a:ea typeface="Arial"/>
                <a:cs typeface="Arial"/>
                <a:sym typeface="Arial"/>
              </a:defRPr>
            </a:pPr>
            <a:r>
              <a:t>human years)</a:t>
            </a:r>
          </a:p>
        </p:txBody>
      </p:sp>
      <p:sp>
        <p:nvSpPr>
          <p:cNvPr id="336" name="Kalpa:…"/>
          <p:cNvSpPr txBox="1"/>
          <p:nvPr/>
        </p:nvSpPr>
        <p:spPr>
          <a:xfrm>
            <a:off x="1456525" y="5330150"/>
            <a:ext cx="5145734" cy="27536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defRPr sz="3600" b="1" i="0">
                <a:solidFill>
                  <a:srgbClr val="000000"/>
                </a:solidFill>
                <a:effectLst/>
                <a:latin typeface="Arial"/>
                <a:ea typeface="Arial"/>
                <a:cs typeface="Arial"/>
                <a:sym typeface="Arial"/>
              </a:defRPr>
            </a:pPr>
            <a:r>
              <a:rPr dirty="0" err="1"/>
              <a:t>Kalpa</a:t>
            </a:r>
            <a:r>
              <a:rPr dirty="0"/>
              <a:t>:</a:t>
            </a:r>
          </a:p>
          <a:p>
            <a:pPr algn="r" defTabSz="457200">
              <a:defRPr sz="3600" i="0">
                <a:solidFill>
                  <a:srgbClr val="000000"/>
                </a:solidFill>
                <a:effectLst/>
                <a:latin typeface="Arial"/>
                <a:ea typeface="Arial"/>
                <a:cs typeface="Arial"/>
                <a:sym typeface="Arial"/>
              </a:defRPr>
            </a:pPr>
            <a:r>
              <a:rPr dirty="0"/>
              <a:t>1000 </a:t>
            </a:r>
            <a:r>
              <a:rPr dirty="0" err="1"/>
              <a:t>Mahayugas</a:t>
            </a:r>
            <a:r>
              <a:rPr dirty="0"/>
              <a:t> = </a:t>
            </a:r>
          </a:p>
          <a:p>
            <a:pPr algn="r" defTabSz="457200">
              <a:defRPr sz="3600" i="0">
                <a:solidFill>
                  <a:srgbClr val="000000"/>
                </a:solidFill>
                <a:effectLst/>
                <a:latin typeface="Arial"/>
                <a:ea typeface="Arial"/>
                <a:cs typeface="Arial"/>
                <a:sym typeface="Arial"/>
              </a:defRPr>
            </a:pPr>
            <a:r>
              <a:rPr dirty="0"/>
              <a:t>1 </a:t>
            </a:r>
            <a:r>
              <a:rPr dirty="0" err="1"/>
              <a:t>Kalpa</a:t>
            </a:r>
            <a:r>
              <a:rPr dirty="0"/>
              <a:t> (Day of Brahma)</a:t>
            </a:r>
          </a:p>
          <a:p>
            <a:pPr algn="r" defTabSz="457200">
              <a:defRPr sz="3600" i="0">
                <a:solidFill>
                  <a:srgbClr val="000000"/>
                </a:solidFill>
                <a:effectLst/>
                <a:latin typeface="Arial"/>
                <a:ea typeface="Arial"/>
                <a:cs typeface="Arial"/>
                <a:sym typeface="Arial"/>
              </a:defRPr>
            </a:pPr>
            <a:r>
              <a:rPr dirty="0"/>
              <a:t>(4,320,000,000</a:t>
            </a:r>
          </a:p>
          <a:p>
            <a:pPr algn="r" defTabSz="457200">
              <a:defRPr sz="3600" i="0">
                <a:solidFill>
                  <a:srgbClr val="000000"/>
                </a:solidFill>
                <a:effectLst/>
                <a:latin typeface="Arial"/>
                <a:ea typeface="Arial"/>
                <a:cs typeface="Arial"/>
                <a:sym typeface="Arial"/>
              </a:defRPr>
            </a:pPr>
            <a:r>
              <a:rPr dirty="0"/>
              <a:t>human years)</a:t>
            </a:r>
          </a:p>
        </p:txBody>
      </p:sp>
      <p:sp>
        <p:nvSpPr>
          <p:cNvPr id="337" name="Life of Brahman:…"/>
          <p:cNvSpPr txBox="1"/>
          <p:nvPr/>
        </p:nvSpPr>
        <p:spPr>
          <a:xfrm>
            <a:off x="2117456" y="8999078"/>
            <a:ext cx="4554812" cy="32870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r" defTabSz="457200">
              <a:defRPr sz="3600" b="1" i="0">
                <a:solidFill>
                  <a:srgbClr val="000000"/>
                </a:solidFill>
                <a:effectLst/>
                <a:latin typeface="Arial"/>
                <a:ea typeface="Arial"/>
                <a:cs typeface="Arial"/>
                <a:sym typeface="Arial"/>
              </a:defRPr>
            </a:pPr>
            <a:r>
              <a:t>Life of Brahman:</a:t>
            </a:r>
          </a:p>
          <a:p>
            <a:pPr algn="r" defTabSz="457200">
              <a:defRPr sz="3600" i="0">
                <a:solidFill>
                  <a:srgbClr val="000000"/>
                </a:solidFill>
                <a:effectLst/>
                <a:latin typeface="Arial"/>
                <a:ea typeface="Arial"/>
                <a:cs typeface="Arial"/>
                <a:sym typeface="Arial"/>
              </a:defRPr>
            </a:pPr>
            <a:r>
              <a:t>36,000 Kalpas = </a:t>
            </a:r>
          </a:p>
          <a:p>
            <a:pPr algn="r" defTabSz="457200">
              <a:defRPr sz="3600" i="0">
                <a:solidFill>
                  <a:srgbClr val="000000"/>
                </a:solidFill>
                <a:effectLst/>
                <a:latin typeface="Arial"/>
                <a:ea typeface="Arial"/>
                <a:cs typeface="Arial"/>
                <a:sym typeface="Arial"/>
              </a:defRPr>
            </a:pPr>
            <a:r>
              <a:t>1 Life of Brahma)</a:t>
            </a:r>
          </a:p>
          <a:p>
            <a:pPr algn="r" defTabSz="457200">
              <a:defRPr sz="3600" i="0">
                <a:solidFill>
                  <a:srgbClr val="000000"/>
                </a:solidFill>
                <a:effectLst/>
                <a:latin typeface="Arial"/>
                <a:ea typeface="Arial"/>
                <a:cs typeface="Arial"/>
                <a:sym typeface="Arial"/>
              </a:defRPr>
            </a:pPr>
            <a:r>
              <a:t>1 Life of Brahma =</a:t>
            </a:r>
          </a:p>
          <a:p>
            <a:pPr algn="r" defTabSz="457200">
              <a:defRPr sz="3600" i="0">
                <a:solidFill>
                  <a:srgbClr val="000000"/>
                </a:solidFill>
                <a:effectLst/>
                <a:latin typeface="Arial"/>
                <a:ea typeface="Arial"/>
                <a:cs typeface="Arial"/>
                <a:sym typeface="Arial"/>
              </a:defRPr>
            </a:pPr>
            <a:r>
              <a:t>(311,040,000,000,000</a:t>
            </a:r>
          </a:p>
          <a:p>
            <a:pPr algn="r" defTabSz="457200">
              <a:defRPr sz="3600" i="0">
                <a:solidFill>
                  <a:srgbClr val="000000"/>
                </a:solidFill>
                <a:effectLst/>
                <a:latin typeface="Arial"/>
                <a:ea typeface="Arial"/>
                <a:cs typeface="Arial"/>
                <a:sym typeface="Arial"/>
              </a:defRPr>
            </a:pPr>
            <a:r>
              <a:t> human years)</a:t>
            </a:r>
          </a:p>
        </p:txBody>
      </p:sp>
      <p:sp>
        <p:nvSpPr>
          <p:cNvPr id="338" name="Cosmic Time"/>
          <p:cNvSpPr txBox="1"/>
          <p:nvPr/>
        </p:nvSpPr>
        <p:spPr>
          <a:xfrm>
            <a:off x="9877425" y="-388366"/>
            <a:ext cx="4629151"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Cosmic Time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1" nodeType="after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wheel(1)">
                                      <p:cBhvr>
                                        <p:cTn id="7" dur="2000"/>
                                        <p:tgtEl>
                                          <p:spTgt spid="319"/>
                                        </p:tgtEl>
                                      </p:cBhvr>
                                    </p:animEffect>
                                  </p:childTnLst>
                                </p:cTn>
                              </p:par>
                            </p:childTnLst>
                          </p:cTn>
                        </p:par>
                        <p:par>
                          <p:cTn id="8" fill="hold">
                            <p:stCondLst>
                              <p:cond delay="2000"/>
                            </p:stCondLst>
                            <p:childTnLst>
                              <p:par>
                                <p:cTn id="9" presetID="1" presetClass="entr" presetSubtype="0" fill="hold" grpId="2" nodeType="afterEffect">
                                  <p:stCondLst>
                                    <p:cond delay="0"/>
                                  </p:stCondLst>
                                  <p:iterate>
                                    <p:tmAbs val="0"/>
                                  </p:iterate>
                                  <p:childTnLst>
                                    <p:set>
                                      <p:cBhvr>
                                        <p:cTn id="10" fill="hold"/>
                                        <p:tgtEl>
                                          <p:spTgt spid="318"/>
                                        </p:tgtEl>
                                        <p:attrNameLst>
                                          <p:attrName>style.visibility</p:attrName>
                                        </p:attrNameLst>
                                      </p:cBhvr>
                                      <p:to>
                                        <p:strVal val="visible"/>
                                      </p:to>
                                    </p:set>
                                  </p:childTnLst>
                                </p:cTn>
                              </p:par>
                            </p:childTnLst>
                          </p:cTn>
                        </p:par>
                        <p:par>
                          <p:cTn id="11" fill="hold">
                            <p:stCondLst>
                              <p:cond delay="2000"/>
                            </p:stCondLst>
                            <p:childTnLst>
                              <p:par>
                                <p:cTn id="12" presetID="9" presetClass="entr" fill="hold" grpId="3" nodeType="afterEffect">
                                  <p:stCondLst>
                                    <p:cond delay="0"/>
                                  </p:stCondLst>
                                  <p:iterate>
                                    <p:tmAbs val="0"/>
                                  </p:iterate>
                                  <p:childTnLst>
                                    <p:set>
                                      <p:cBhvr>
                                        <p:cTn id="13" fill="hold"/>
                                        <p:tgtEl>
                                          <p:spTgt spid="320"/>
                                        </p:tgtEl>
                                        <p:attrNameLst>
                                          <p:attrName>style.visibility</p:attrName>
                                        </p:attrNameLst>
                                      </p:cBhvr>
                                      <p:to>
                                        <p:strVal val="visible"/>
                                      </p:to>
                                    </p:set>
                                    <p:animEffect transition="in" filter="dissolve">
                                      <p:cBhvr>
                                        <p:cTn id="14" dur="1500"/>
                                        <p:tgtEl>
                                          <p:spTgt spid="320"/>
                                        </p:tgtEl>
                                      </p:cBhvr>
                                    </p:animEffect>
                                  </p:childTnLst>
                                </p:cTn>
                              </p:par>
                            </p:childTnLst>
                          </p:cTn>
                        </p:par>
                        <p:par>
                          <p:cTn id="15" fill="hold">
                            <p:stCondLst>
                              <p:cond delay="3500"/>
                            </p:stCondLst>
                            <p:childTnLst>
                              <p:par>
                                <p:cTn id="16" presetID="9" presetClass="entr" fill="hold" grpId="4" nodeType="afterEffect">
                                  <p:stCondLst>
                                    <p:cond delay="0"/>
                                  </p:stCondLst>
                                  <p:iterate>
                                    <p:tmAbs val="0"/>
                                  </p:iterate>
                                  <p:childTnLst>
                                    <p:set>
                                      <p:cBhvr>
                                        <p:cTn id="17" fill="hold"/>
                                        <p:tgtEl>
                                          <p:spTgt spid="329"/>
                                        </p:tgtEl>
                                        <p:attrNameLst>
                                          <p:attrName>style.visibility</p:attrName>
                                        </p:attrNameLst>
                                      </p:cBhvr>
                                      <p:to>
                                        <p:strVal val="visible"/>
                                      </p:to>
                                    </p:set>
                                    <p:animEffect transition="in" filter="dissolve">
                                      <p:cBhvr>
                                        <p:cTn id="18" dur="1500"/>
                                        <p:tgtEl>
                                          <p:spTgt spid="329"/>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fill="hold" grpId="5" nodeType="clickEffect">
                                  <p:stCondLst>
                                    <p:cond delay="0"/>
                                  </p:stCondLst>
                                  <p:iterate>
                                    <p:tmAbs val="0"/>
                                  </p:iterate>
                                  <p:childTnLst>
                                    <p:set>
                                      <p:cBhvr>
                                        <p:cTn id="22" fill="hold"/>
                                        <p:tgtEl>
                                          <p:spTgt spid="334"/>
                                        </p:tgtEl>
                                        <p:attrNameLst>
                                          <p:attrName>style.visibility</p:attrName>
                                        </p:attrNameLst>
                                      </p:cBhvr>
                                      <p:to>
                                        <p:strVal val="visible"/>
                                      </p:to>
                                    </p:set>
                                    <p:animEffect transition="in" filter="dissolve">
                                      <p:cBhvr>
                                        <p:cTn id="23" dur="1500"/>
                                        <p:tgtEl>
                                          <p:spTgt spid="334"/>
                                        </p:tgtEl>
                                      </p:cBhvr>
                                    </p:animEffect>
                                  </p:childTnLst>
                                </p:cTn>
                              </p:par>
                            </p:childTnLst>
                          </p:cTn>
                        </p:par>
                        <p:par>
                          <p:cTn id="24" fill="hold">
                            <p:stCondLst>
                              <p:cond delay="1500"/>
                            </p:stCondLst>
                            <p:childTnLst>
                              <p:par>
                                <p:cTn id="25" presetID="1" presetClass="entr" presetSubtype="0" fill="hold" grpId="6" nodeType="afterEffect">
                                  <p:stCondLst>
                                    <p:cond delay="0"/>
                                  </p:stCondLst>
                                  <p:iterate>
                                    <p:tmAbs val="0"/>
                                  </p:iterate>
                                  <p:childTnLst>
                                    <p:set>
                                      <p:cBhvr>
                                        <p:cTn id="26" fill="hold"/>
                                        <p:tgtEl>
                                          <p:spTgt spid="3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7" nodeType="clickEffect">
                                  <p:stCondLst>
                                    <p:cond delay="0"/>
                                  </p:stCondLst>
                                  <p:iterate>
                                    <p:tmAbs val="0"/>
                                  </p:iterate>
                                  <p:childTnLst>
                                    <p:set>
                                      <p:cBhvr>
                                        <p:cTn id="30" fill="hold"/>
                                        <p:tgtEl>
                                          <p:spTgt spid="333"/>
                                        </p:tgtEl>
                                        <p:attrNameLst>
                                          <p:attrName>style.visibility</p:attrName>
                                        </p:attrNameLst>
                                      </p:cBhvr>
                                      <p:to>
                                        <p:strVal val="visible"/>
                                      </p:to>
                                    </p:set>
                                    <p:animEffect transition="in" filter="wipe(up)">
                                      <p:cBhvr>
                                        <p:cTn id="31" dur="1000"/>
                                        <p:tgtEl>
                                          <p:spTgt spid="333"/>
                                        </p:tgtEl>
                                      </p:cBhvr>
                                    </p:animEffect>
                                  </p:childTnLst>
                                </p:cTn>
                              </p:par>
                            </p:childTnLst>
                          </p:cTn>
                        </p:par>
                        <p:par>
                          <p:cTn id="32" fill="hold">
                            <p:stCondLst>
                              <p:cond delay="1000"/>
                            </p:stCondLst>
                            <p:childTnLst>
                              <p:par>
                                <p:cTn id="33" presetID="9" presetClass="entr" fill="hold" grpId="8" nodeType="afterEffect">
                                  <p:stCondLst>
                                    <p:cond delay="0"/>
                                  </p:stCondLst>
                                  <p:iterate>
                                    <p:tmAbs val="0"/>
                                  </p:iterate>
                                  <p:childTnLst>
                                    <p:set>
                                      <p:cBhvr>
                                        <p:cTn id="34" fill="hold"/>
                                        <p:tgtEl>
                                          <p:spTgt spid="332"/>
                                        </p:tgtEl>
                                        <p:attrNameLst>
                                          <p:attrName>style.visibility</p:attrName>
                                        </p:attrNameLst>
                                      </p:cBhvr>
                                      <p:to>
                                        <p:strVal val="visible"/>
                                      </p:to>
                                    </p:set>
                                    <p:animEffect transition="in" filter="dissolve">
                                      <p:cBhvr>
                                        <p:cTn id="35" dur="1500"/>
                                        <p:tgtEl>
                                          <p:spTgt spid="332"/>
                                        </p:tgtEl>
                                      </p:cBhvr>
                                    </p:animEffect>
                                  </p:childTnLst>
                                </p:cTn>
                              </p:par>
                            </p:childTnLst>
                          </p:cTn>
                        </p:par>
                        <p:par>
                          <p:cTn id="36" fill="hold">
                            <p:stCondLst>
                              <p:cond delay="2500"/>
                            </p:stCondLst>
                            <p:childTnLst>
                              <p:par>
                                <p:cTn id="37" presetID="1" presetClass="entr" presetSubtype="0" fill="hold" grpId="9" nodeType="afterEffect">
                                  <p:stCondLst>
                                    <p:cond delay="0"/>
                                  </p:stCondLst>
                                  <p:iterate>
                                    <p:tmAbs val="0"/>
                                  </p:iterate>
                                  <p:childTnLst>
                                    <p:set>
                                      <p:cBhvr>
                                        <p:cTn id="38" fill="hold"/>
                                        <p:tgtEl>
                                          <p:spTgt spid="3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10" nodeType="clickEffect">
                                  <p:stCondLst>
                                    <p:cond delay="0"/>
                                  </p:stCondLst>
                                  <p:iterate>
                                    <p:tmAbs val="0"/>
                                  </p:iterate>
                                  <p:childTnLst>
                                    <p:set>
                                      <p:cBhvr>
                                        <p:cTn id="42" fill="hold"/>
                                        <p:tgtEl>
                                          <p:spTgt spid="331"/>
                                        </p:tgtEl>
                                        <p:attrNameLst>
                                          <p:attrName>style.visibility</p:attrName>
                                        </p:attrNameLst>
                                      </p:cBhvr>
                                      <p:to>
                                        <p:strVal val="visible"/>
                                      </p:to>
                                    </p:set>
                                    <p:animEffect transition="in" filter="wipe(up)">
                                      <p:cBhvr>
                                        <p:cTn id="43" dur="1000"/>
                                        <p:tgtEl>
                                          <p:spTgt spid="331"/>
                                        </p:tgtEl>
                                      </p:cBhvr>
                                    </p:animEffect>
                                  </p:childTnLst>
                                </p:cTn>
                              </p:par>
                            </p:childTnLst>
                          </p:cTn>
                        </p:par>
                        <p:par>
                          <p:cTn id="44" fill="hold">
                            <p:stCondLst>
                              <p:cond delay="1000"/>
                            </p:stCondLst>
                            <p:childTnLst>
                              <p:par>
                                <p:cTn id="45" presetID="9" presetClass="entr" fill="hold" grpId="11" nodeType="afterEffect">
                                  <p:stCondLst>
                                    <p:cond delay="0"/>
                                  </p:stCondLst>
                                  <p:iterate>
                                    <p:tmAbs val="0"/>
                                  </p:iterate>
                                  <p:childTnLst>
                                    <p:set>
                                      <p:cBhvr>
                                        <p:cTn id="46" fill="hold"/>
                                        <p:tgtEl>
                                          <p:spTgt spid="330"/>
                                        </p:tgtEl>
                                        <p:attrNameLst>
                                          <p:attrName>style.visibility</p:attrName>
                                        </p:attrNameLst>
                                      </p:cBhvr>
                                      <p:to>
                                        <p:strVal val="visible"/>
                                      </p:to>
                                    </p:set>
                                    <p:animEffect transition="in" filter="dissolve">
                                      <p:cBhvr>
                                        <p:cTn id="47" dur="1500"/>
                                        <p:tgtEl>
                                          <p:spTgt spid="330"/>
                                        </p:tgtEl>
                                      </p:cBhvr>
                                    </p:animEffect>
                                  </p:childTnLst>
                                </p:cTn>
                              </p:par>
                            </p:childTnLst>
                          </p:cTn>
                        </p:par>
                        <p:par>
                          <p:cTn id="48" fill="hold">
                            <p:stCondLst>
                              <p:cond delay="2500"/>
                            </p:stCondLst>
                            <p:childTnLst>
                              <p:par>
                                <p:cTn id="49" presetID="1" presetClass="entr" presetSubtype="0" fill="hold" grpId="12" nodeType="afterEffect">
                                  <p:stCondLst>
                                    <p:cond delay="0"/>
                                  </p:stCondLst>
                                  <p:iterate>
                                    <p:tmAbs val="0"/>
                                  </p:iterate>
                                  <p:childTnLst>
                                    <p:set>
                                      <p:cBhvr>
                                        <p:cTn id="50" fill="hold"/>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2" animBg="1" advAuto="0"/>
      <p:bldP spid="319" grpId="1" animBg="1" advAuto="0"/>
      <p:bldP spid="320" grpId="3" animBg="1" advAuto="0"/>
      <p:bldP spid="329" grpId="4" animBg="1" advAuto="0"/>
      <p:bldP spid="330" grpId="11" animBg="1" advAuto="0"/>
      <p:bldP spid="331" grpId="10" animBg="1" advAuto="0"/>
      <p:bldP spid="332" grpId="8" animBg="1" advAuto="0"/>
      <p:bldP spid="333" grpId="7" animBg="1" advAuto="0"/>
      <p:bldP spid="334" grpId="5" animBg="1" advAuto="0"/>
      <p:bldP spid="335" grpId="6" animBg="1" advAuto="0"/>
      <p:bldP spid="336" grpId="9" animBg="1" advAuto="0"/>
      <p:bldP spid="337" grpId="12"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Ramayana"/>
          <p:cNvSpPr txBox="1"/>
          <p:nvPr/>
        </p:nvSpPr>
        <p:spPr>
          <a:xfrm>
            <a:off x="10681927" y="-326940"/>
            <a:ext cx="4383279" cy="1636013"/>
          </a:xfrm>
          <a:prstGeom prst="rect">
            <a:avLst/>
          </a:prstGeom>
          <a:ln w="12700">
            <a:miter lim="400000"/>
          </a:ln>
          <a:effectLst>
            <a:outerShdw blurRad="76200" dist="25400" dir="13439423" rotWithShape="0">
              <a:srgbClr val="3B3938"/>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7000" i="0">
                <a:solidFill>
                  <a:srgbClr val="C8C1B8"/>
                </a:solidFill>
                <a:effectLst>
                  <a:outerShdw blurRad="25400" dist="12700" dir="4920000" rotWithShape="0">
                    <a:srgbClr val="FFFFFF">
                      <a:alpha val="50000"/>
                    </a:srgbClr>
                  </a:outerShdw>
                </a:effectLst>
                <a:latin typeface="Avenir Next Demi Bold"/>
                <a:ea typeface="Avenir Next Demi Bold"/>
                <a:cs typeface="Avenir Next Demi Bold"/>
                <a:sym typeface="Avenir Next Demi Bold"/>
              </a:defRPr>
            </a:lvl1pPr>
          </a:lstStyle>
          <a:p>
            <a:r>
              <a:rPr dirty="0"/>
              <a:t>Ramayana</a:t>
            </a:r>
          </a:p>
        </p:txBody>
      </p:sp>
      <p:pic>
        <p:nvPicPr>
          <p:cNvPr id="343" name="Rama2.png" descr="Rama2.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0359949" y="1976395"/>
            <a:ext cx="13164897" cy="10723567"/>
          </a:xfrm>
          <a:custGeom>
            <a:avLst/>
            <a:gdLst/>
            <a:ahLst/>
            <a:cxnLst>
              <a:cxn ang="0">
                <a:pos x="wd2" y="hd2"/>
              </a:cxn>
              <a:cxn ang="5400000">
                <a:pos x="wd2" y="hd2"/>
              </a:cxn>
              <a:cxn ang="10800000">
                <a:pos x="wd2" y="hd2"/>
              </a:cxn>
              <a:cxn ang="16200000">
                <a:pos x="wd2" y="hd2"/>
              </a:cxn>
            </a:cxnLst>
            <a:rect l="0" t="0" r="r" b="b"/>
            <a:pathLst>
              <a:path w="21516" h="21539" extrusionOk="0">
                <a:moveTo>
                  <a:pt x="338" y="0"/>
                </a:moveTo>
                <a:cubicBezTo>
                  <a:pt x="276" y="0"/>
                  <a:pt x="215" y="45"/>
                  <a:pt x="196" y="136"/>
                </a:cubicBezTo>
                <a:cubicBezTo>
                  <a:pt x="182" y="205"/>
                  <a:pt x="133" y="287"/>
                  <a:pt x="88" y="317"/>
                </a:cubicBezTo>
                <a:cubicBezTo>
                  <a:pt x="-34" y="397"/>
                  <a:pt x="-21" y="657"/>
                  <a:pt x="112" y="809"/>
                </a:cubicBezTo>
                <a:cubicBezTo>
                  <a:pt x="244" y="959"/>
                  <a:pt x="238" y="1184"/>
                  <a:pt x="99" y="1259"/>
                </a:cubicBezTo>
                <a:cubicBezTo>
                  <a:pt x="-26" y="1326"/>
                  <a:pt x="-22" y="1511"/>
                  <a:pt x="109" y="1702"/>
                </a:cubicBezTo>
                <a:cubicBezTo>
                  <a:pt x="218" y="1861"/>
                  <a:pt x="209" y="1958"/>
                  <a:pt x="70" y="2099"/>
                </a:cubicBezTo>
                <a:cubicBezTo>
                  <a:pt x="-24" y="2195"/>
                  <a:pt x="-9" y="2397"/>
                  <a:pt x="106" y="2565"/>
                </a:cubicBezTo>
                <a:cubicBezTo>
                  <a:pt x="218" y="2728"/>
                  <a:pt x="209" y="2888"/>
                  <a:pt x="83" y="2985"/>
                </a:cubicBezTo>
                <a:cubicBezTo>
                  <a:pt x="-32" y="3072"/>
                  <a:pt x="-17" y="3315"/>
                  <a:pt x="109" y="3438"/>
                </a:cubicBezTo>
                <a:cubicBezTo>
                  <a:pt x="240" y="3564"/>
                  <a:pt x="240" y="3655"/>
                  <a:pt x="109" y="3815"/>
                </a:cubicBezTo>
                <a:cubicBezTo>
                  <a:pt x="-25" y="3980"/>
                  <a:pt x="-24" y="4168"/>
                  <a:pt x="112" y="4311"/>
                </a:cubicBezTo>
                <a:cubicBezTo>
                  <a:pt x="205" y="4410"/>
                  <a:pt x="213" y="4441"/>
                  <a:pt x="175" y="4565"/>
                </a:cubicBezTo>
                <a:cubicBezTo>
                  <a:pt x="151" y="4642"/>
                  <a:pt x="103" y="4720"/>
                  <a:pt x="68" y="4736"/>
                </a:cubicBezTo>
                <a:cubicBezTo>
                  <a:pt x="-29" y="4782"/>
                  <a:pt x="-13" y="5073"/>
                  <a:pt x="92" y="5154"/>
                </a:cubicBezTo>
                <a:cubicBezTo>
                  <a:pt x="140" y="5191"/>
                  <a:pt x="169" y="5235"/>
                  <a:pt x="155" y="5251"/>
                </a:cubicBezTo>
                <a:cubicBezTo>
                  <a:pt x="142" y="5268"/>
                  <a:pt x="151" y="5311"/>
                  <a:pt x="175" y="5348"/>
                </a:cubicBezTo>
                <a:cubicBezTo>
                  <a:pt x="209" y="5397"/>
                  <a:pt x="194" y="5446"/>
                  <a:pt x="113" y="5545"/>
                </a:cubicBezTo>
                <a:cubicBezTo>
                  <a:pt x="-22" y="5711"/>
                  <a:pt x="-23" y="5858"/>
                  <a:pt x="109" y="6009"/>
                </a:cubicBezTo>
                <a:cubicBezTo>
                  <a:pt x="240" y="6158"/>
                  <a:pt x="240" y="6258"/>
                  <a:pt x="109" y="6408"/>
                </a:cubicBezTo>
                <a:cubicBezTo>
                  <a:pt x="-23" y="6558"/>
                  <a:pt x="-23" y="6726"/>
                  <a:pt x="109" y="6876"/>
                </a:cubicBezTo>
                <a:cubicBezTo>
                  <a:pt x="241" y="7027"/>
                  <a:pt x="241" y="7169"/>
                  <a:pt x="109" y="7297"/>
                </a:cubicBezTo>
                <a:cubicBezTo>
                  <a:pt x="-24" y="7425"/>
                  <a:pt x="-24" y="7611"/>
                  <a:pt x="109" y="7764"/>
                </a:cubicBezTo>
                <a:cubicBezTo>
                  <a:pt x="241" y="7916"/>
                  <a:pt x="241" y="8037"/>
                  <a:pt x="109" y="8164"/>
                </a:cubicBezTo>
                <a:cubicBezTo>
                  <a:pt x="52" y="8219"/>
                  <a:pt x="5" y="8311"/>
                  <a:pt x="5" y="8369"/>
                </a:cubicBezTo>
                <a:cubicBezTo>
                  <a:pt x="5" y="8427"/>
                  <a:pt x="52" y="8531"/>
                  <a:pt x="109" y="8601"/>
                </a:cubicBezTo>
                <a:cubicBezTo>
                  <a:pt x="241" y="8764"/>
                  <a:pt x="241" y="8913"/>
                  <a:pt x="109" y="9019"/>
                </a:cubicBezTo>
                <a:cubicBezTo>
                  <a:pt x="-20" y="9123"/>
                  <a:pt x="-28" y="9322"/>
                  <a:pt x="93" y="9442"/>
                </a:cubicBezTo>
                <a:cubicBezTo>
                  <a:pt x="222" y="9571"/>
                  <a:pt x="228" y="9783"/>
                  <a:pt x="105" y="9902"/>
                </a:cubicBezTo>
                <a:cubicBezTo>
                  <a:pt x="-23" y="10026"/>
                  <a:pt x="-22" y="10196"/>
                  <a:pt x="109" y="10346"/>
                </a:cubicBezTo>
                <a:cubicBezTo>
                  <a:pt x="241" y="10496"/>
                  <a:pt x="241" y="10638"/>
                  <a:pt x="109" y="10766"/>
                </a:cubicBezTo>
                <a:cubicBezTo>
                  <a:pt x="-23" y="10894"/>
                  <a:pt x="-36" y="11158"/>
                  <a:pt x="88" y="11198"/>
                </a:cubicBezTo>
                <a:cubicBezTo>
                  <a:pt x="134" y="11212"/>
                  <a:pt x="183" y="11261"/>
                  <a:pt x="197" y="11305"/>
                </a:cubicBezTo>
                <a:cubicBezTo>
                  <a:pt x="238" y="11437"/>
                  <a:pt x="174" y="11650"/>
                  <a:pt x="87" y="11678"/>
                </a:cubicBezTo>
                <a:cubicBezTo>
                  <a:pt x="-36" y="11718"/>
                  <a:pt x="-22" y="11984"/>
                  <a:pt x="109" y="12110"/>
                </a:cubicBezTo>
                <a:cubicBezTo>
                  <a:pt x="244" y="12241"/>
                  <a:pt x="244" y="12430"/>
                  <a:pt x="109" y="12539"/>
                </a:cubicBezTo>
                <a:cubicBezTo>
                  <a:pt x="-27" y="12649"/>
                  <a:pt x="-27" y="12846"/>
                  <a:pt x="109" y="12978"/>
                </a:cubicBezTo>
                <a:cubicBezTo>
                  <a:pt x="169" y="13035"/>
                  <a:pt x="213" y="13130"/>
                  <a:pt x="213" y="13200"/>
                </a:cubicBezTo>
                <a:cubicBezTo>
                  <a:pt x="213" y="13275"/>
                  <a:pt x="172" y="13356"/>
                  <a:pt x="109" y="13407"/>
                </a:cubicBezTo>
                <a:cubicBezTo>
                  <a:pt x="-31" y="13520"/>
                  <a:pt x="-31" y="13743"/>
                  <a:pt x="109" y="13856"/>
                </a:cubicBezTo>
                <a:cubicBezTo>
                  <a:pt x="241" y="13963"/>
                  <a:pt x="241" y="14112"/>
                  <a:pt x="109" y="14274"/>
                </a:cubicBezTo>
                <a:cubicBezTo>
                  <a:pt x="-23" y="14436"/>
                  <a:pt x="-23" y="14585"/>
                  <a:pt x="109" y="14712"/>
                </a:cubicBezTo>
                <a:cubicBezTo>
                  <a:pt x="167" y="14769"/>
                  <a:pt x="213" y="14865"/>
                  <a:pt x="213" y="14932"/>
                </a:cubicBezTo>
                <a:cubicBezTo>
                  <a:pt x="213" y="15000"/>
                  <a:pt x="167" y="15097"/>
                  <a:pt x="109" y="15153"/>
                </a:cubicBezTo>
                <a:cubicBezTo>
                  <a:pt x="-27" y="15285"/>
                  <a:pt x="-27" y="15481"/>
                  <a:pt x="109" y="15591"/>
                </a:cubicBezTo>
                <a:cubicBezTo>
                  <a:pt x="172" y="15642"/>
                  <a:pt x="213" y="15723"/>
                  <a:pt x="213" y="15797"/>
                </a:cubicBezTo>
                <a:cubicBezTo>
                  <a:pt x="213" y="15867"/>
                  <a:pt x="169" y="15963"/>
                  <a:pt x="109" y="16020"/>
                </a:cubicBezTo>
                <a:cubicBezTo>
                  <a:pt x="-29" y="16154"/>
                  <a:pt x="-22" y="16310"/>
                  <a:pt x="131" y="16498"/>
                </a:cubicBezTo>
                <a:cubicBezTo>
                  <a:pt x="237" y="16628"/>
                  <a:pt x="249" y="16665"/>
                  <a:pt x="204" y="16731"/>
                </a:cubicBezTo>
                <a:cubicBezTo>
                  <a:pt x="175" y="16775"/>
                  <a:pt x="158" y="16824"/>
                  <a:pt x="167" y="16841"/>
                </a:cubicBezTo>
                <a:cubicBezTo>
                  <a:pt x="176" y="16857"/>
                  <a:pt x="143" y="16893"/>
                  <a:pt x="94" y="16921"/>
                </a:cubicBezTo>
                <a:cubicBezTo>
                  <a:pt x="-27" y="16990"/>
                  <a:pt x="-31" y="17283"/>
                  <a:pt x="88" y="17330"/>
                </a:cubicBezTo>
                <a:cubicBezTo>
                  <a:pt x="223" y="17383"/>
                  <a:pt x="268" y="17538"/>
                  <a:pt x="191" y="17682"/>
                </a:cubicBezTo>
                <a:cubicBezTo>
                  <a:pt x="155" y="17751"/>
                  <a:pt x="98" y="17819"/>
                  <a:pt x="65" y="17835"/>
                </a:cubicBezTo>
                <a:cubicBezTo>
                  <a:pt x="-16" y="17873"/>
                  <a:pt x="-15" y="18172"/>
                  <a:pt x="66" y="18172"/>
                </a:cubicBezTo>
                <a:cubicBezTo>
                  <a:pt x="100" y="18172"/>
                  <a:pt x="155" y="18238"/>
                  <a:pt x="189" y="18318"/>
                </a:cubicBezTo>
                <a:cubicBezTo>
                  <a:pt x="243" y="18446"/>
                  <a:pt x="243" y="18476"/>
                  <a:pt x="188" y="18573"/>
                </a:cubicBezTo>
                <a:cubicBezTo>
                  <a:pt x="153" y="18633"/>
                  <a:pt x="98" y="18682"/>
                  <a:pt x="65" y="18682"/>
                </a:cubicBezTo>
                <a:cubicBezTo>
                  <a:pt x="-34" y="18682"/>
                  <a:pt x="-14" y="19021"/>
                  <a:pt x="88" y="19054"/>
                </a:cubicBezTo>
                <a:cubicBezTo>
                  <a:pt x="133" y="19068"/>
                  <a:pt x="192" y="19139"/>
                  <a:pt x="219" y="19212"/>
                </a:cubicBezTo>
                <a:cubicBezTo>
                  <a:pt x="260" y="19323"/>
                  <a:pt x="256" y="19361"/>
                  <a:pt x="192" y="19447"/>
                </a:cubicBezTo>
                <a:cubicBezTo>
                  <a:pt x="151" y="19504"/>
                  <a:pt x="92" y="19549"/>
                  <a:pt x="61" y="19549"/>
                </a:cubicBezTo>
                <a:cubicBezTo>
                  <a:pt x="25" y="19549"/>
                  <a:pt x="5" y="19612"/>
                  <a:pt x="5" y="19722"/>
                </a:cubicBezTo>
                <a:cubicBezTo>
                  <a:pt x="5" y="19851"/>
                  <a:pt x="27" y="19901"/>
                  <a:pt x="88" y="19921"/>
                </a:cubicBezTo>
                <a:cubicBezTo>
                  <a:pt x="133" y="19935"/>
                  <a:pt x="193" y="20010"/>
                  <a:pt x="221" y="20087"/>
                </a:cubicBezTo>
                <a:cubicBezTo>
                  <a:pt x="269" y="20216"/>
                  <a:pt x="263" y="20236"/>
                  <a:pt x="139" y="20363"/>
                </a:cubicBezTo>
                <a:cubicBezTo>
                  <a:pt x="50" y="20455"/>
                  <a:pt x="-2" y="20593"/>
                  <a:pt x="0" y="20683"/>
                </a:cubicBezTo>
                <a:cubicBezTo>
                  <a:pt x="2" y="20737"/>
                  <a:pt x="23" y="20774"/>
                  <a:pt x="67" y="20774"/>
                </a:cubicBezTo>
                <a:cubicBezTo>
                  <a:pt x="176" y="20774"/>
                  <a:pt x="247" y="20986"/>
                  <a:pt x="233" y="21271"/>
                </a:cubicBezTo>
                <a:lnTo>
                  <a:pt x="220" y="21539"/>
                </a:lnTo>
                <a:lnTo>
                  <a:pt x="386" y="21539"/>
                </a:lnTo>
                <a:cubicBezTo>
                  <a:pt x="534" y="21539"/>
                  <a:pt x="548" y="21529"/>
                  <a:pt x="524" y="21434"/>
                </a:cubicBezTo>
                <a:cubicBezTo>
                  <a:pt x="467" y="21213"/>
                  <a:pt x="755" y="21027"/>
                  <a:pt x="877" y="21207"/>
                </a:cubicBezTo>
                <a:cubicBezTo>
                  <a:pt x="905" y="21248"/>
                  <a:pt x="930" y="21340"/>
                  <a:pt x="934" y="21411"/>
                </a:cubicBezTo>
                <a:cubicBezTo>
                  <a:pt x="939" y="21523"/>
                  <a:pt x="958" y="21539"/>
                  <a:pt x="1091" y="21539"/>
                </a:cubicBezTo>
                <a:cubicBezTo>
                  <a:pt x="1223" y="21539"/>
                  <a:pt x="1240" y="21526"/>
                  <a:pt x="1221" y="21435"/>
                </a:cubicBezTo>
                <a:cubicBezTo>
                  <a:pt x="1193" y="21304"/>
                  <a:pt x="1316" y="21131"/>
                  <a:pt x="1438" y="21131"/>
                </a:cubicBezTo>
                <a:cubicBezTo>
                  <a:pt x="1559" y="21131"/>
                  <a:pt x="1682" y="21304"/>
                  <a:pt x="1654" y="21435"/>
                </a:cubicBezTo>
                <a:cubicBezTo>
                  <a:pt x="1635" y="21526"/>
                  <a:pt x="1652" y="21539"/>
                  <a:pt x="1793" y="21539"/>
                </a:cubicBezTo>
                <a:cubicBezTo>
                  <a:pt x="1919" y="21539"/>
                  <a:pt x="1949" y="21523"/>
                  <a:pt x="1930" y="21462"/>
                </a:cubicBezTo>
                <a:cubicBezTo>
                  <a:pt x="1893" y="21345"/>
                  <a:pt x="2028" y="21131"/>
                  <a:pt x="2138" y="21131"/>
                </a:cubicBezTo>
                <a:cubicBezTo>
                  <a:pt x="2264" y="21131"/>
                  <a:pt x="2388" y="21302"/>
                  <a:pt x="2360" y="21435"/>
                </a:cubicBezTo>
                <a:cubicBezTo>
                  <a:pt x="2341" y="21527"/>
                  <a:pt x="2357" y="21539"/>
                  <a:pt x="2503" y="21539"/>
                </a:cubicBezTo>
                <a:cubicBezTo>
                  <a:pt x="2648" y="21539"/>
                  <a:pt x="2665" y="21527"/>
                  <a:pt x="2642" y="21438"/>
                </a:cubicBezTo>
                <a:cubicBezTo>
                  <a:pt x="2606" y="21302"/>
                  <a:pt x="2793" y="21068"/>
                  <a:pt x="2899" y="21114"/>
                </a:cubicBezTo>
                <a:cubicBezTo>
                  <a:pt x="3033" y="21173"/>
                  <a:pt x="3077" y="21243"/>
                  <a:pt x="3077" y="21392"/>
                </a:cubicBezTo>
                <a:cubicBezTo>
                  <a:pt x="3077" y="21527"/>
                  <a:pt x="3090" y="21539"/>
                  <a:pt x="3225" y="21539"/>
                </a:cubicBezTo>
                <a:cubicBezTo>
                  <a:pt x="3356" y="21539"/>
                  <a:pt x="3371" y="21527"/>
                  <a:pt x="3347" y="21434"/>
                </a:cubicBezTo>
                <a:cubicBezTo>
                  <a:pt x="3310" y="21290"/>
                  <a:pt x="3433" y="21131"/>
                  <a:pt x="3581" y="21131"/>
                </a:cubicBezTo>
                <a:cubicBezTo>
                  <a:pt x="3715" y="21131"/>
                  <a:pt x="3843" y="21320"/>
                  <a:pt x="3801" y="21455"/>
                </a:cubicBezTo>
                <a:cubicBezTo>
                  <a:pt x="3779" y="21524"/>
                  <a:pt x="3803" y="21539"/>
                  <a:pt x="3937" y="21539"/>
                </a:cubicBezTo>
                <a:cubicBezTo>
                  <a:pt x="4094" y="21539"/>
                  <a:pt x="4100" y="21533"/>
                  <a:pt x="4083" y="21391"/>
                </a:cubicBezTo>
                <a:cubicBezTo>
                  <a:pt x="4060" y="21197"/>
                  <a:pt x="4226" y="21040"/>
                  <a:pt x="4360" y="21128"/>
                </a:cubicBezTo>
                <a:cubicBezTo>
                  <a:pt x="4469" y="21200"/>
                  <a:pt x="4537" y="21355"/>
                  <a:pt x="4505" y="21458"/>
                </a:cubicBezTo>
                <a:cubicBezTo>
                  <a:pt x="4485" y="21523"/>
                  <a:pt x="4512" y="21539"/>
                  <a:pt x="4642" y="21539"/>
                </a:cubicBezTo>
                <a:cubicBezTo>
                  <a:pt x="4776" y="21539"/>
                  <a:pt x="4804" y="21521"/>
                  <a:pt x="4810" y="21432"/>
                </a:cubicBezTo>
                <a:cubicBezTo>
                  <a:pt x="4821" y="21246"/>
                  <a:pt x="4933" y="21085"/>
                  <a:pt x="5030" y="21116"/>
                </a:cubicBezTo>
                <a:cubicBezTo>
                  <a:pt x="5141" y="21152"/>
                  <a:pt x="5246" y="21347"/>
                  <a:pt x="5212" y="21455"/>
                </a:cubicBezTo>
                <a:cubicBezTo>
                  <a:pt x="5191" y="21524"/>
                  <a:pt x="5215" y="21539"/>
                  <a:pt x="5346" y="21539"/>
                </a:cubicBezTo>
                <a:cubicBezTo>
                  <a:pt x="5500" y="21539"/>
                  <a:pt x="5507" y="21532"/>
                  <a:pt x="5507" y="21375"/>
                </a:cubicBezTo>
                <a:cubicBezTo>
                  <a:pt x="5506" y="21244"/>
                  <a:pt x="5530" y="21196"/>
                  <a:pt x="5623" y="21140"/>
                </a:cubicBezTo>
                <a:cubicBezTo>
                  <a:pt x="5731" y="21076"/>
                  <a:pt x="5750" y="21080"/>
                  <a:pt x="5844" y="21188"/>
                </a:cubicBezTo>
                <a:cubicBezTo>
                  <a:pt x="5917" y="21272"/>
                  <a:pt x="5939" y="21340"/>
                  <a:pt x="5922" y="21423"/>
                </a:cubicBezTo>
                <a:cubicBezTo>
                  <a:pt x="5901" y="21528"/>
                  <a:pt x="5913" y="21539"/>
                  <a:pt x="6060" y="21539"/>
                </a:cubicBezTo>
                <a:cubicBezTo>
                  <a:pt x="6207" y="21539"/>
                  <a:pt x="6219" y="21529"/>
                  <a:pt x="6202" y="21416"/>
                </a:cubicBezTo>
                <a:cubicBezTo>
                  <a:pt x="6182" y="21286"/>
                  <a:pt x="6311" y="21080"/>
                  <a:pt x="6413" y="21080"/>
                </a:cubicBezTo>
                <a:cubicBezTo>
                  <a:pt x="6500" y="21080"/>
                  <a:pt x="6616" y="21268"/>
                  <a:pt x="6616" y="21410"/>
                </a:cubicBezTo>
                <a:cubicBezTo>
                  <a:pt x="6616" y="21525"/>
                  <a:pt x="6633" y="21539"/>
                  <a:pt x="6773" y="21539"/>
                </a:cubicBezTo>
                <a:cubicBezTo>
                  <a:pt x="6911" y="21539"/>
                  <a:pt x="6928" y="21526"/>
                  <a:pt x="6908" y="21435"/>
                </a:cubicBezTo>
                <a:cubicBezTo>
                  <a:pt x="6896" y="21376"/>
                  <a:pt x="6916" y="21291"/>
                  <a:pt x="6957" y="21235"/>
                </a:cubicBezTo>
                <a:cubicBezTo>
                  <a:pt x="7089" y="21055"/>
                  <a:pt x="7377" y="21194"/>
                  <a:pt x="7341" y="21421"/>
                </a:cubicBezTo>
                <a:cubicBezTo>
                  <a:pt x="7325" y="21527"/>
                  <a:pt x="7339" y="21539"/>
                  <a:pt x="7478" y="21539"/>
                </a:cubicBezTo>
                <a:cubicBezTo>
                  <a:pt x="7615" y="21539"/>
                  <a:pt x="7630" y="21527"/>
                  <a:pt x="7615" y="21424"/>
                </a:cubicBezTo>
                <a:cubicBezTo>
                  <a:pt x="7593" y="21282"/>
                  <a:pt x="7677" y="21136"/>
                  <a:pt x="7796" y="21109"/>
                </a:cubicBezTo>
                <a:cubicBezTo>
                  <a:pt x="7918" y="21080"/>
                  <a:pt x="8076" y="21290"/>
                  <a:pt x="8039" y="21433"/>
                </a:cubicBezTo>
                <a:cubicBezTo>
                  <a:pt x="8015" y="21528"/>
                  <a:pt x="8028" y="21539"/>
                  <a:pt x="8172" y="21539"/>
                </a:cubicBezTo>
                <a:cubicBezTo>
                  <a:pt x="8317" y="21539"/>
                  <a:pt x="8332" y="21527"/>
                  <a:pt x="8331" y="21405"/>
                </a:cubicBezTo>
                <a:cubicBezTo>
                  <a:pt x="8330" y="21317"/>
                  <a:pt x="8368" y="21235"/>
                  <a:pt x="8442" y="21166"/>
                </a:cubicBezTo>
                <a:lnTo>
                  <a:pt x="8556" y="21061"/>
                </a:lnTo>
                <a:lnTo>
                  <a:pt x="8663" y="21183"/>
                </a:lnTo>
                <a:cubicBezTo>
                  <a:pt x="8739" y="21271"/>
                  <a:pt x="8762" y="21339"/>
                  <a:pt x="8745" y="21423"/>
                </a:cubicBezTo>
                <a:cubicBezTo>
                  <a:pt x="8723" y="21531"/>
                  <a:pt x="8735" y="21539"/>
                  <a:pt x="8911" y="21539"/>
                </a:cubicBezTo>
                <a:cubicBezTo>
                  <a:pt x="9087" y="21539"/>
                  <a:pt x="9097" y="21532"/>
                  <a:pt x="9055" y="21437"/>
                </a:cubicBezTo>
                <a:cubicBezTo>
                  <a:pt x="8984" y="21275"/>
                  <a:pt x="9070" y="21131"/>
                  <a:pt x="9238" y="21131"/>
                </a:cubicBezTo>
                <a:cubicBezTo>
                  <a:pt x="9404" y="21131"/>
                  <a:pt x="9487" y="21236"/>
                  <a:pt x="9460" y="21411"/>
                </a:cubicBezTo>
                <a:cubicBezTo>
                  <a:pt x="9441" y="21530"/>
                  <a:pt x="9452" y="21539"/>
                  <a:pt x="9601" y="21539"/>
                </a:cubicBezTo>
                <a:cubicBezTo>
                  <a:pt x="9748" y="21539"/>
                  <a:pt x="9760" y="21528"/>
                  <a:pt x="9739" y="21423"/>
                </a:cubicBezTo>
                <a:cubicBezTo>
                  <a:pt x="9722" y="21339"/>
                  <a:pt x="9745" y="21272"/>
                  <a:pt x="9823" y="21182"/>
                </a:cubicBezTo>
                <a:cubicBezTo>
                  <a:pt x="9925" y="21064"/>
                  <a:pt x="9938" y="21061"/>
                  <a:pt x="10044" y="21135"/>
                </a:cubicBezTo>
                <a:cubicBezTo>
                  <a:pt x="10129" y="21194"/>
                  <a:pt x="10155" y="21251"/>
                  <a:pt x="10155" y="21376"/>
                </a:cubicBezTo>
                <a:cubicBezTo>
                  <a:pt x="10154" y="21530"/>
                  <a:pt x="10163" y="21539"/>
                  <a:pt x="10308" y="21539"/>
                </a:cubicBezTo>
                <a:cubicBezTo>
                  <a:pt x="10447" y="21539"/>
                  <a:pt x="10461" y="21527"/>
                  <a:pt x="10454" y="21406"/>
                </a:cubicBezTo>
                <a:cubicBezTo>
                  <a:pt x="10448" y="21314"/>
                  <a:pt x="10480" y="21241"/>
                  <a:pt x="10557" y="21169"/>
                </a:cubicBezTo>
                <a:cubicBezTo>
                  <a:pt x="10665" y="21069"/>
                  <a:pt x="10674" y="21068"/>
                  <a:pt x="10780" y="21153"/>
                </a:cubicBezTo>
                <a:cubicBezTo>
                  <a:pt x="10867" y="21224"/>
                  <a:pt x="10887" y="21273"/>
                  <a:pt x="10873" y="21391"/>
                </a:cubicBezTo>
                <a:cubicBezTo>
                  <a:pt x="10855" y="21535"/>
                  <a:pt x="10860" y="21539"/>
                  <a:pt x="11028" y="21539"/>
                </a:cubicBezTo>
                <a:cubicBezTo>
                  <a:pt x="11192" y="21539"/>
                  <a:pt x="11201" y="21532"/>
                  <a:pt x="11182" y="21410"/>
                </a:cubicBezTo>
                <a:cubicBezTo>
                  <a:pt x="11160" y="21271"/>
                  <a:pt x="11267" y="21080"/>
                  <a:pt x="11366" y="21080"/>
                </a:cubicBezTo>
                <a:cubicBezTo>
                  <a:pt x="11468" y="21080"/>
                  <a:pt x="11597" y="21286"/>
                  <a:pt x="11576" y="21416"/>
                </a:cubicBezTo>
                <a:cubicBezTo>
                  <a:pt x="11559" y="21530"/>
                  <a:pt x="11570" y="21539"/>
                  <a:pt x="11733" y="21539"/>
                </a:cubicBezTo>
                <a:cubicBezTo>
                  <a:pt x="11898" y="21539"/>
                  <a:pt x="11907" y="21532"/>
                  <a:pt x="11888" y="21410"/>
                </a:cubicBezTo>
                <a:cubicBezTo>
                  <a:pt x="11865" y="21263"/>
                  <a:pt x="11975" y="21080"/>
                  <a:pt x="12086" y="21080"/>
                </a:cubicBezTo>
                <a:cubicBezTo>
                  <a:pt x="12196" y="21080"/>
                  <a:pt x="12306" y="21263"/>
                  <a:pt x="12283" y="21410"/>
                </a:cubicBezTo>
                <a:cubicBezTo>
                  <a:pt x="12264" y="21532"/>
                  <a:pt x="12273" y="21539"/>
                  <a:pt x="12438" y="21539"/>
                </a:cubicBezTo>
                <a:cubicBezTo>
                  <a:pt x="12604" y="21539"/>
                  <a:pt x="12612" y="21532"/>
                  <a:pt x="12593" y="21410"/>
                </a:cubicBezTo>
                <a:cubicBezTo>
                  <a:pt x="12571" y="21263"/>
                  <a:pt x="12680" y="21080"/>
                  <a:pt x="12791" y="21080"/>
                </a:cubicBezTo>
                <a:cubicBezTo>
                  <a:pt x="12902" y="21080"/>
                  <a:pt x="13012" y="21263"/>
                  <a:pt x="12989" y="21410"/>
                </a:cubicBezTo>
                <a:cubicBezTo>
                  <a:pt x="12970" y="21532"/>
                  <a:pt x="12979" y="21539"/>
                  <a:pt x="13143" y="21539"/>
                </a:cubicBezTo>
                <a:cubicBezTo>
                  <a:pt x="13311" y="21539"/>
                  <a:pt x="13316" y="21535"/>
                  <a:pt x="13299" y="21391"/>
                </a:cubicBezTo>
                <a:cubicBezTo>
                  <a:pt x="13276" y="21197"/>
                  <a:pt x="13442" y="21040"/>
                  <a:pt x="13576" y="21128"/>
                </a:cubicBezTo>
                <a:cubicBezTo>
                  <a:pt x="13702" y="21211"/>
                  <a:pt x="13764" y="21375"/>
                  <a:pt x="13703" y="21466"/>
                </a:cubicBezTo>
                <a:cubicBezTo>
                  <a:pt x="13661" y="21528"/>
                  <a:pt x="13687" y="21539"/>
                  <a:pt x="13874" y="21539"/>
                </a:cubicBezTo>
                <a:cubicBezTo>
                  <a:pt x="14046" y="21539"/>
                  <a:pt x="14084" y="21525"/>
                  <a:pt x="14045" y="21478"/>
                </a:cubicBezTo>
                <a:cubicBezTo>
                  <a:pt x="13968" y="21383"/>
                  <a:pt x="13986" y="21247"/>
                  <a:pt x="14087" y="21160"/>
                </a:cubicBezTo>
                <a:cubicBezTo>
                  <a:pt x="14219" y="21046"/>
                  <a:pt x="14308" y="21061"/>
                  <a:pt x="14388" y="21212"/>
                </a:cubicBezTo>
                <a:cubicBezTo>
                  <a:pt x="14454" y="21336"/>
                  <a:pt x="14454" y="21350"/>
                  <a:pt x="14386" y="21442"/>
                </a:cubicBezTo>
                <a:cubicBezTo>
                  <a:pt x="14316" y="21537"/>
                  <a:pt x="14321" y="21539"/>
                  <a:pt x="14548" y="21539"/>
                </a:cubicBezTo>
                <a:cubicBezTo>
                  <a:pt x="14781" y="21539"/>
                  <a:pt x="14782" y="21538"/>
                  <a:pt x="14742" y="21411"/>
                </a:cubicBezTo>
                <a:cubicBezTo>
                  <a:pt x="14711" y="21308"/>
                  <a:pt x="14719" y="21262"/>
                  <a:pt x="14785" y="21181"/>
                </a:cubicBezTo>
                <a:cubicBezTo>
                  <a:pt x="14885" y="21058"/>
                  <a:pt x="14981" y="21052"/>
                  <a:pt x="15082" y="21164"/>
                </a:cubicBezTo>
                <a:cubicBezTo>
                  <a:pt x="15169" y="21261"/>
                  <a:pt x="15179" y="21389"/>
                  <a:pt x="15108" y="21478"/>
                </a:cubicBezTo>
                <a:cubicBezTo>
                  <a:pt x="15069" y="21525"/>
                  <a:pt x="15106" y="21539"/>
                  <a:pt x="15274" y="21539"/>
                </a:cubicBezTo>
                <a:cubicBezTo>
                  <a:pt x="15476" y="21539"/>
                  <a:pt x="15487" y="21532"/>
                  <a:pt x="15441" y="21442"/>
                </a:cubicBezTo>
                <a:cubicBezTo>
                  <a:pt x="15374" y="21310"/>
                  <a:pt x="15494" y="21080"/>
                  <a:pt x="15630" y="21080"/>
                </a:cubicBezTo>
                <a:cubicBezTo>
                  <a:pt x="15768" y="21080"/>
                  <a:pt x="15879" y="21250"/>
                  <a:pt x="15846" y="21410"/>
                </a:cubicBezTo>
                <a:cubicBezTo>
                  <a:pt x="15821" y="21535"/>
                  <a:pt x="15827" y="21539"/>
                  <a:pt x="16013" y="21539"/>
                </a:cubicBezTo>
                <a:cubicBezTo>
                  <a:pt x="16181" y="21539"/>
                  <a:pt x="16198" y="21529"/>
                  <a:pt x="16152" y="21461"/>
                </a:cubicBezTo>
                <a:cubicBezTo>
                  <a:pt x="16112" y="21402"/>
                  <a:pt x="16111" y="21353"/>
                  <a:pt x="16146" y="21258"/>
                </a:cubicBezTo>
                <a:cubicBezTo>
                  <a:pt x="16252" y="20973"/>
                  <a:pt x="16595" y="21090"/>
                  <a:pt x="16559" y="21398"/>
                </a:cubicBezTo>
                <a:cubicBezTo>
                  <a:pt x="16542" y="21534"/>
                  <a:pt x="16548" y="21539"/>
                  <a:pt x="16727" y="21539"/>
                </a:cubicBezTo>
                <a:cubicBezTo>
                  <a:pt x="16888" y="21539"/>
                  <a:pt x="16905" y="21529"/>
                  <a:pt x="16858" y="21460"/>
                </a:cubicBezTo>
                <a:cubicBezTo>
                  <a:pt x="16814" y="21395"/>
                  <a:pt x="16819" y="21358"/>
                  <a:pt x="16888" y="21243"/>
                </a:cubicBezTo>
                <a:cubicBezTo>
                  <a:pt x="17003" y="21053"/>
                  <a:pt x="17127" y="21040"/>
                  <a:pt x="17217" y="21209"/>
                </a:cubicBezTo>
                <a:cubicBezTo>
                  <a:pt x="17275" y="21318"/>
                  <a:pt x="17280" y="21363"/>
                  <a:pt x="17240" y="21442"/>
                </a:cubicBezTo>
                <a:cubicBezTo>
                  <a:pt x="17194" y="21532"/>
                  <a:pt x="17205" y="21539"/>
                  <a:pt x="17399" y="21539"/>
                </a:cubicBezTo>
                <a:cubicBezTo>
                  <a:pt x="17592" y="21539"/>
                  <a:pt x="17604" y="21532"/>
                  <a:pt x="17559" y="21444"/>
                </a:cubicBezTo>
                <a:cubicBezTo>
                  <a:pt x="17496" y="21320"/>
                  <a:pt x="17538" y="21195"/>
                  <a:pt x="17666" y="21123"/>
                </a:cubicBezTo>
                <a:cubicBezTo>
                  <a:pt x="17750" y="21076"/>
                  <a:pt x="17790" y="21082"/>
                  <a:pt x="17879" y="21154"/>
                </a:cubicBezTo>
                <a:cubicBezTo>
                  <a:pt x="17969" y="21226"/>
                  <a:pt x="17985" y="21269"/>
                  <a:pt x="17965" y="21391"/>
                </a:cubicBezTo>
                <a:cubicBezTo>
                  <a:pt x="17941" y="21537"/>
                  <a:pt x="17944" y="21539"/>
                  <a:pt x="18127" y="21539"/>
                </a:cubicBezTo>
                <a:cubicBezTo>
                  <a:pt x="18317" y="21539"/>
                  <a:pt x="18350" y="21504"/>
                  <a:pt x="18263" y="21397"/>
                </a:cubicBezTo>
                <a:cubicBezTo>
                  <a:pt x="18225" y="21350"/>
                  <a:pt x="18236" y="21307"/>
                  <a:pt x="18312" y="21208"/>
                </a:cubicBezTo>
                <a:cubicBezTo>
                  <a:pt x="18366" y="21138"/>
                  <a:pt x="18441" y="21080"/>
                  <a:pt x="18479" y="21080"/>
                </a:cubicBezTo>
                <a:cubicBezTo>
                  <a:pt x="18589" y="21080"/>
                  <a:pt x="18699" y="21263"/>
                  <a:pt x="18676" y="21410"/>
                </a:cubicBezTo>
                <a:cubicBezTo>
                  <a:pt x="18657" y="21532"/>
                  <a:pt x="18666" y="21539"/>
                  <a:pt x="18831" y="21539"/>
                </a:cubicBezTo>
                <a:cubicBezTo>
                  <a:pt x="18997" y="21539"/>
                  <a:pt x="19005" y="21532"/>
                  <a:pt x="18986" y="21410"/>
                </a:cubicBezTo>
                <a:cubicBezTo>
                  <a:pt x="18964" y="21267"/>
                  <a:pt x="19072" y="21080"/>
                  <a:pt x="19177" y="21080"/>
                </a:cubicBezTo>
                <a:cubicBezTo>
                  <a:pt x="19264" y="21080"/>
                  <a:pt x="19392" y="21231"/>
                  <a:pt x="19392" y="21333"/>
                </a:cubicBezTo>
                <a:cubicBezTo>
                  <a:pt x="19392" y="21379"/>
                  <a:pt x="19369" y="21444"/>
                  <a:pt x="19342" y="21478"/>
                </a:cubicBezTo>
                <a:cubicBezTo>
                  <a:pt x="19303" y="21525"/>
                  <a:pt x="19340" y="21539"/>
                  <a:pt x="19505" y="21539"/>
                </a:cubicBezTo>
                <a:lnTo>
                  <a:pt x="19718" y="21539"/>
                </a:lnTo>
                <a:lnTo>
                  <a:pt x="19683" y="21390"/>
                </a:lnTo>
                <a:cubicBezTo>
                  <a:pt x="19656" y="21275"/>
                  <a:pt x="19665" y="21222"/>
                  <a:pt x="19721" y="21160"/>
                </a:cubicBezTo>
                <a:cubicBezTo>
                  <a:pt x="19879" y="20984"/>
                  <a:pt x="20128" y="21153"/>
                  <a:pt x="20088" y="21410"/>
                </a:cubicBezTo>
                <a:cubicBezTo>
                  <a:pt x="20069" y="21532"/>
                  <a:pt x="20077" y="21539"/>
                  <a:pt x="20245" y="21539"/>
                </a:cubicBezTo>
                <a:cubicBezTo>
                  <a:pt x="20398" y="21539"/>
                  <a:pt x="20419" y="21526"/>
                  <a:pt x="20401" y="21443"/>
                </a:cubicBezTo>
                <a:cubicBezTo>
                  <a:pt x="20374" y="21318"/>
                  <a:pt x="20501" y="21080"/>
                  <a:pt x="20594" y="21080"/>
                </a:cubicBezTo>
                <a:cubicBezTo>
                  <a:pt x="20707" y="21080"/>
                  <a:pt x="20816" y="21262"/>
                  <a:pt x="20793" y="21410"/>
                </a:cubicBezTo>
                <a:cubicBezTo>
                  <a:pt x="20774" y="21534"/>
                  <a:pt x="20781" y="21539"/>
                  <a:pt x="20975" y="21539"/>
                </a:cubicBezTo>
                <a:cubicBezTo>
                  <a:pt x="21167" y="21539"/>
                  <a:pt x="21175" y="21534"/>
                  <a:pt x="21126" y="21437"/>
                </a:cubicBezTo>
                <a:cubicBezTo>
                  <a:pt x="21054" y="21297"/>
                  <a:pt x="21118" y="21181"/>
                  <a:pt x="21336" y="21058"/>
                </a:cubicBezTo>
                <a:cubicBezTo>
                  <a:pt x="21488" y="20972"/>
                  <a:pt x="21509" y="20940"/>
                  <a:pt x="21509" y="20793"/>
                </a:cubicBezTo>
                <a:cubicBezTo>
                  <a:pt x="21509" y="20682"/>
                  <a:pt x="21474" y="20582"/>
                  <a:pt x="21405" y="20498"/>
                </a:cubicBezTo>
                <a:cubicBezTo>
                  <a:pt x="21348" y="20428"/>
                  <a:pt x="21301" y="20334"/>
                  <a:pt x="21301" y="20289"/>
                </a:cubicBezTo>
                <a:cubicBezTo>
                  <a:pt x="21301" y="20244"/>
                  <a:pt x="21348" y="20155"/>
                  <a:pt x="21405" y="20090"/>
                </a:cubicBezTo>
                <a:cubicBezTo>
                  <a:pt x="21548" y="19927"/>
                  <a:pt x="21545" y="19678"/>
                  <a:pt x="21397" y="19489"/>
                </a:cubicBezTo>
                <a:lnTo>
                  <a:pt x="21286" y="19345"/>
                </a:lnTo>
                <a:lnTo>
                  <a:pt x="21397" y="19203"/>
                </a:lnTo>
                <a:cubicBezTo>
                  <a:pt x="21540" y="19019"/>
                  <a:pt x="21543" y="18809"/>
                  <a:pt x="21405" y="18652"/>
                </a:cubicBezTo>
                <a:cubicBezTo>
                  <a:pt x="21274" y="18502"/>
                  <a:pt x="21274" y="18410"/>
                  <a:pt x="21405" y="18283"/>
                </a:cubicBezTo>
                <a:cubicBezTo>
                  <a:pt x="21546" y="18147"/>
                  <a:pt x="21546" y="17894"/>
                  <a:pt x="21405" y="17733"/>
                </a:cubicBezTo>
                <a:cubicBezTo>
                  <a:pt x="21273" y="17583"/>
                  <a:pt x="21273" y="17442"/>
                  <a:pt x="21405" y="17314"/>
                </a:cubicBezTo>
                <a:cubicBezTo>
                  <a:pt x="21477" y="17244"/>
                  <a:pt x="21509" y="17164"/>
                  <a:pt x="21509" y="17050"/>
                </a:cubicBezTo>
                <a:cubicBezTo>
                  <a:pt x="21509" y="16935"/>
                  <a:pt x="21477" y="16855"/>
                  <a:pt x="21405" y="16786"/>
                </a:cubicBezTo>
                <a:cubicBezTo>
                  <a:pt x="21348" y="16730"/>
                  <a:pt x="21301" y="16642"/>
                  <a:pt x="21301" y="16590"/>
                </a:cubicBezTo>
                <a:cubicBezTo>
                  <a:pt x="21301" y="16538"/>
                  <a:pt x="21348" y="16451"/>
                  <a:pt x="21405" y="16396"/>
                </a:cubicBezTo>
                <a:cubicBezTo>
                  <a:pt x="21539" y="16266"/>
                  <a:pt x="21554" y="15953"/>
                  <a:pt x="21428" y="15913"/>
                </a:cubicBezTo>
                <a:cubicBezTo>
                  <a:pt x="21383" y="15898"/>
                  <a:pt x="21333" y="15824"/>
                  <a:pt x="21318" y="15745"/>
                </a:cubicBezTo>
                <a:cubicBezTo>
                  <a:pt x="21294" y="15630"/>
                  <a:pt x="21309" y="15581"/>
                  <a:pt x="21399" y="15487"/>
                </a:cubicBezTo>
                <a:cubicBezTo>
                  <a:pt x="21546" y="15332"/>
                  <a:pt x="21549" y="15088"/>
                  <a:pt x="21405" y="14949"/>
                </a:cubicBezTo>
                <a:cubicBezTo>
                  <a:pt x="21347" y="14893"/>
                  <a:pt x="21301" y="14796"/>
                  <a:pt x="21301" y="14728"/>
                </a:cubicBezTo>
                <a:cubicBezTo>
                  <a:pt x="21301" y="14661"/>
                  <a:pt x="21347" y="14565"/>
                  <a:pt x="21405" y="14508"/>
                </a:cubicBezTo>
                <a:cubicBezTo>
                  <a:pt x="21481" y="14434"/>
                  <a:pt x="21509" y="14359"/>
                  <a:pt x="21509" y="14224"/>
                </a:cubicBezTo>
                <a:cubicBezTo>
                  <a:pt x="21509" y="14101"/>
                  <a:pt x="21490" y="14040"/>
                  <a:pt x="21452" y="14040"/>
                </a:cubicBezTo>
                <a:cubicBezTo>
                  <a:pt x="21285" y="14040"/>
                  <a:pt x="21264" y="13648"/>
                  <a:pt x="21428" y="13595"/>
                </a:cubicBezTo>
                <a:cubicBezTo>
                  <a:pt x="21557" y="13553"/>
                  <a:pt x="21541" y="13210"/>
                  <a:pt x="21405" y="13100"/>
                </a:cubicBezTo>
                <a:cubicBezTo>
                  <a:pt x="21270" y="12992"/>
                  <a:pt x="21270" y="12802"/>
                  <a:pt x="21405" y="12672"/>
                </a:cubicBezTo>
                <a:cubicBezTo>
                  <a:pt x="21546" y="12535"/>
                  <a:pt x="21546" y="12296"/>
                  <a:pt x="21405" y="12182"/>
                </a:cubicBezTo>
                <a:cubicBezTo>
                  <a:pt x="21348" y="12136"/>
                  <a:pt x="21301" y="12051"/>
                  <a:pt x="21301" y="11994"/>
                </a:cubicBezTo>
                <a:cubicBezTo>
                  <a:pt x="21301" y="11847"/>
                  <a:pt x="21376" y="11693"/>
                  <a:pt x="21448" y="11693"/>
                </a:cubicBezTo>
                <a:cubicBezTo>
                  <a:pt x="21558" y="11693"/>
                  <a:pt x="21526" y="11341"/>
                  <a:pt x="21405" y="11225"/>
                </a:cubicBezTo>
                <a:cubicBezTo>
                  <a:pt x="21270" y="11094"/>
                  <a:pt x="21270" y="10904"/>
                  <a:pt x="21405" y="10795"/>
                </a:cubicBezTo>
                <a:cubicBezTo>
                  <a:pt x="21546" y="10681"/>
                  <a:pt x="21546" y="10443"/>
                  <a:pt x="21405" y="10307"/>
                </a:cubicBezTo>
                <a:cubicBezTo>
                  <a:pt x="21347" y="10250"/>
                  <a:pt x="21301" y="10153"/>
                  <a:pt x="21301" y="10086"/>
                </a:cubicBezTo>
                <a:cubicBezTo>
                  <a:pt x="21301" y="10018"/>
                  <a:pt x="21347" y="9922"/>
                  <a:pt x="21405" y="9866"/>
                </a:cubicBezTo>
                <a:cubicBezTo>
                  <a:pt x="21547" y="9729"/>
                  <a:pt x="21539" y="9544"/>
                  <a:pt x="21382" y="9352"/>
                </a:cubicBezTo>
                <a:cubicBezTo>
                  <a:pt x="21276" y="9220"/>
                  <a:pt x="21263" y="9180"/>
                  <a:pt x="21301" y="9092"/>
                </a:cubicBezTo>
                <a:cubicBezTo>
                  <a:pt x="21326" y="9034"/>
                  <a:pt x="21383" y="8959"/>
                  <a:pt x="21428" y="8924"/>
                </a:cubicBezTo>
                <a:cubicBezTo>
                  <a:pt x="21553" y="8828"/>
                  <a:pt x="21532" y="8598"/>
                  <a:pt x="21384" y="8445"/>
                </a:cubicBezTo>
                <a:cubicBezTo>
                  <a:pt x="21316" y="8374"/>
                  <a:pt x="21260" y="8294"/>
                  <a:pt x="21260" y="8266"/>
                </a:cubicBezTo>
                <a:cubicBezTo>
                  <a:pt x="21260" y="8238"/>
                  <a:pt x="21316" y="8147"/>
                  <a:pt x="21384" y="8063"/>
                </a:cubicBezTo>
                <a:cubicBezTo>
                  <a:pt x="21540" y="7871"/>
                  <a:pt x="21546" y="7688"/>
                  <a:pt x="21402" y="7548"/>
                </a:cubicBezTo>
                <a:cubicBezTo>
                  <a:pt x="21278" y="7429"/>
                  <a:pt x="21290" y="7237"/>
                  <a:pt x="21428" y="7093"/>
                </a:cubicBezTo>
                <a:cubicBezTo>
                  <a:pt x="21546" y="6970"/>
                  <a:pt x="21534" y="6725"/>
                  <a:pt x="21405" y="6621"/>
                </a:cubicBezTo>
                <a:cubicBezTo>
                  <a:pt x="21342" y="6571"/>
                  <a:pt x="21301" y="6489"/>
                  <a:pt x="21301" y="6415"/>
                </a:cubicBezTo>
                <a:cubicBezTo>
                  <a:pt x="21301" y="6345"/>
                  <a:pt x="21346" y="6250"/>
                  <a:pt x="21405" y="6193"/>
                </a:cubicBezTo>
                <a:cubicBezTo>
                  <a:pt x="21555" y="6048"/>
                  <a:pt x="21543" y="5843"/>
                  <a:pt x="21375" y="5670"/>
                </a:cubicBezTo>
                <a:cubicBezTo>
                  <a:pt x="21251" y="5543"/>
                  <a:pt x="21245" y="5523"/>
                  <a:pt x="21293" y="5394"/>
                </a:cubicBezTo>
                <a:cubicBezTo>
                  <a:pt x="21321" y="5317"/>
                  <a:pt x="21382" y="5242"/>
                  <a:pt x="21427" y="5228"/>
                </a:cubicBezTo>
                <a:cubicBezTo>
                  <a:pt x="21562" y="5185"/>
                  <a:pt x="21536" y="4917"/>
                  <a:pt x="21381" y="4758"/>
                </a:cubicBezTo>
                <a:cubicBezTo>
                  <a:pt x="21268" y="4643"/>
                  <a:pt x="21259" y="4611"/>
                  <a:pt x="21296" y="4491"/>
                </a:cubicBezTo>
                <a:cubicBezTo>
                  <a:pt x="21319" y="4417"/>
                  <a:pt x="21376" y="4340"/>
                  <a:pt x="21423" y="4322"/>
                </a:cubicBezTo>
                <a:cubicBezTo>
                  <a:pt x="21564" y="4267"/>
                  <a:pt x="21538" y="4001"/>
                  <a:pt x="21375" y="3834"/>
                </a:cubicBezTo>
                <a:cubicBezTo>
                  <a:pt x="21254" y="3710"/>
                  <a:pt x="21246" y="3684"/>
                  <a:pt x="21290" y="3567"/>
                </a:cubicBezTo>
                <a:cubicBezTo>
                  <a:pt x="21316" y="3495"/>
                  <a:pt x="21376" y="3422"/>
                  <a:pt x="21423" y="3403"/>
                </a:cubicBezTo>
                <a:cubicBezTo>
                  <a:pt x="21555" y="3352"/>
                  <a:pt x="21535" y="3112"/>
                  <a:pt x="21384" y="2926"/>
                </a:cubicBezTo>
                <a:cubicBezTo>
                  <a:pt x="21316" y="2842"/>
                  <a:pt x="21260" y="2750"/>
                  <a:pt x="21260" y="2723"/>
                </a:cubicBezTo>
                <a:cubicBezTo>
                  <a:pt x="21260" y="2695"/>
                  <a:pt x="21316" y="2614"/>
                  <a:pt x="21384" y="2543"/>
                </a:cubicBezTo>
                <a:cubicBezTo>
                  <a:pt x="21480" y="2444"/>
                  <a:pt x="21509" y="2372"/>
                  <a:pt x="21509" y="2232"/>
                </a:cubicBezTo>
                <a:cubicBezTo>
                  <a:pt x="21509" y="2106"/>
                  <a:pt x="21490" y="2051"/>
                  <a:pt x="21448" y="2051"/>
                </a:cubicBezTo>
                <a:cubicBezTo>
                  <a:pt x="21414" y="2051"/>
                  <a:pt x="21356" y="1993"/>
                  <a:pt x="21318" y="1923"/>
                </a:cubicBezTo>
                <a:cubicBezTo>
                  <a:pt x="21255" y="1805"/>
                  <a:pt x="21255" y="1786"/>
                  <a:pt x="21318" y="1668"/>
                </a:cubicBezTo>
                <a:cubicBezTo>
                  <a:pt x="21356" y="1598"/>
                  <a:pt x="21414" y="1540"/>
                  <a:pt x="21448" y="1540"/>
                </a:cubicBezTo>
                <a:cubicBezTo>
                  <a:pt x="21492" y="1540"/>
                  <a:pt x="21509" y="1482"/>
                  <a:pt x="21509" y="1336"/>
                </a:cubicBezTo>
                <a:cubicBezTo>
                  <a:pt x="21509" y="1214"/>
                  <a:pt x="21489" y="1132"/>
                  <a:pt x="21460" y="1132"/>
                </a:cubicBezTo>
                <a:cubicBezTo>
                  <a:pt x="21384" y="1132"/>
                  <a:pt x="21260" y="973"/>
                  <a:pt x="21260" y="874"/>
                </a:cubicBezTo>
                <a:cubicBezTo>
                  <a:pt x="21260" y="825"/>
                  <a:pt x="21316" y="726"/>
                  <a:pt x="21384" y="656"/>
                </a:cubicBezTo>
                <a:cubicBezTo>
                  <a:pt x="21521" y="515"/>
                  <a:pt x="21549" y="367"/>
                  <a:pt x="21439" y="367"/>
                </a:cubicBezTo>
                <a:cubicBezTo>
                  <a:pt x="21344" y="367"/>
                  <a:pt x="21218" y="218"/>
                  <a:pt x="21218" y="104"/>
                </a:cubicBezTo>
                <a:cubicBezTo>
                  <a:pt x="21218" y="24"/>
                  <a:pt x="21184" y="10"/>
                  <a:pt x="20990" y="10"/>
                </a:cubicBezTo>
                <a:cubicBezTo>
                  <a:pt x="20826" y="10"/>
                  <a:pt x="20762" y="29"/>
                  <a:pt x="20762" y="78"/>
                </a:cubicBezTo>
                <a:cubicBezTo>
                  <a:pt x="20762" y="116"/>
                  <a:pt x="20725" y="188"/>
                  <a:pt x="20681" y="238"/>
                </a:cubicBezTo>
                <a:cubicBezTo>
                  <a:pt x="20574" y="356"/>
                  <a:pt x="20401" y="305"/>
                  <a:pt x="20339" y="136"/>
                </a:cubicBezTo>
                <a:cubicBezTo>
                  <a:pt x="20305" y="45"/>
                  <a:pt x="20259" y="10"/>
                  <a:pt x="20174" y="10"/>
                </a:cubicBezTo>
                <a:cubicBezTo>
                  <a:pt x="20109" y="10"/>
                  <a:pt x="20056" y="37"/>
                  <a:pt x="20056" y="70"/>
                </a:cubicBezTo>
                <a:cubicBezTo>
                  <a:pt x="20056" y="164"/>
                  <a:pt x="19926" y="316"/>
                  <a:pt x="19846" y="316"/>
                </a:cubicBezTo>
                <a:cubicBezTo>
                  <a:pt x="19806" y="316"/>
                  <a:pt x="19726" y="247"/>
                  <a:pt x="19668" y="163"/>
                </a:cubicBezTo>
                <a:cubicBezTo>
                  <a:pt x="19559" y="3"/>
                  <a:pt x="19350" y="-52"/>
                  <a:pt x="19350" y="78"/>
                </a:cubicBezTo>
                <a:cubicBezTo>
                  <a:pt x="19350" y="190"/>
                  <a:pt x="19199" y="325"/>
                  <a:pt x="19095" y="307"/>
                </a:cubicBezTo>
                <a:cubicBezTo>
                  <a:pt x="19039" y="297"/>
                  <a:pt x="18975" y="232"/>
                  <a:pt x="18944" y="150"/>
                </a:cubicBezTo>
                <a:cubicBezTo>
                  <a:pt x="18869" y="-41"/>
                  <a:pt x="18728" y="-35"/>
                  <a:pt x="18636" y="164"/>
                </a:cubicBezTo>
                <a:cubicBezTo>
                  <a:pt x="18581" y="282"/>
                  <a:pt x="18536" y="316"/>
                  <a:pt x="18437" y="316"/>
                </a:cubicBezTo>
                <a:cubicBezTo>
                  <a:pt x="18338" y="316"/>
                  <a:pt x="18292" y="282"/>
                  <a:pt x="18238" y="164"/>
                </a:cubicBezTo>
                <a:cubicBezTo>
                  <a:pt x="18186" y="52"/>
                  <a:pt x="18136" y="11"/>
                  <a:pt x="18053" y="11"/>
                </a:cubicBezTo>
                <a:cubicBezTo>
                  <a:pt x="17990" y="11"/>
                  <a:pt x="17939" y="37"/>
                  <a:pt x="17939" y="70"/>
                </a:cubicBezTo>
                <a:cubicBezTo>
                  <a:pt x="17939" y="176"/>
                  <a:pt x="17804" y="316"/>
                  <a:pt x="17702" y="316"/>
                </a:cubicBezTo>
                <a:cubicBezTo>
                  <a:pt x="17635" y="316"/>
                  <a:pt x="17580" y="267"/>
                  <a:pt x="17532" y="164"/>
                </a:cubicBezTo>
                <a:cubicBezTo>
                  <a:pt x="17481" y="52"/>
                  <a:pt x="17430" y="11"/>
                  <a:pt x="17347" y="11"/>
                </a:cubicBezTo>
                <a:cubicBezTo>
                  <a:pt x="17284" y="11"/>
                  <a:pt x="17233" y="37"/>
                  <a:pt x="17233" y="70"/>
                </a:cubicBezTo>
                <a:cubicBezTo>
                  <a:pt x="17233" y="169"/>
                  <a:pt x="17101" y="316"/>
                  <a:pt x="17012" y="316"/>
                </a:cubicBezTo>
                <a:cubicBezTo>
                  <a:pt x="16914" y="316"/>
                  <a:pt x="16776" y="177"/>
                  <a:pt x="16776" y="78"/>
                </a:cubicBezTo>
                <a:cubicBezTo>
                  <a:pt x="16776" y="36"/>
                  <a:pt x="16729" y="10"/>
                  <a:pt x="16652" y="10"/>
                </a:cubicBezTo>
                <a:cubicBezTo>
                  <a:pt x="16583" y="10"/>
                  <a:pt x="16527" y="37"/>
                  <a:pt x="16527" y="70"/>
                </a:cubicBezTo>
                <a:cubicBezTo>
                  <a:pt x="16527" y="169"/>
                  <a:pt x="16395" y="316"/>
                  <a:pt x="16306" y="316"/>
                </a:cubicBezTo>
                <a:cubicBezTo>
                  <a:pt x="16208" y="316"/>
                  <a:pt x="16071" y="177"/>
                  <a:pt x="16071" y="78"/>
                </a:cubicBezTo>
                <a:cubicBezTo>
                  <a:pt x="16071" y="36"/>
                  <a:pt x="16023" y="10"/>
                  <a:pt x="15946" y="10"/>
                </a:cubicBezTo>
                <a:cubicBezTo>
                  <a:pt x="15866" y="10"/>
                  <a:pt x="15822" y="36"/>
                  <a:pt x="15822" y="82"/>
                </a:cubicBezTo>
                <a:cubicBezTo>
                  <a:pt x="15822" y="123"/>
                  <a:pt x="15772" y="204"/>
                  <a:pt x="15711" y="263"/>
                </a:cubicBezTo>
                <a:cubicBezTo>
                  <a:pt x="15615" y="356"/>
                  <a:pt x="15590" y="360"/>
                  <a:pt x="15514" y="299"/>
                </a:cubicBezTo>
                <a:cubicBezTo>
                  <a:pt x="15466" y="261"/>
                  <a:pt x="15409" y="180"/>
                  <a:pt x="15386" y="120"/>
                </a:cubicBezTo>
                <a:cubicBezTo>
                  <a:pt x="15324" y="-48"/>
                  <a:pt x="15153" y="-24"/>
                  <a:pt x="15066" y="164"/>
                </a:cubicBezTo>
                <a:cubicBezTo>
                  <a:pt x="15021" y="261"/>
                  <a:pt x="14962" y="316"/>
                  <a:pt x="14903" y="316"/>
                </a:cubicBezTo>
                <a:cubicBezTo>
                  <a:pt x="14798" y="316"/>
                  <a:pt x="14659" y="181"/>
                  <a:pt x="14659" y="78"/>
                </a:cubicBezTo>
                <a:cubicBezTo>
                  <a:pt x="14659" y="38"/>
                  <a:pt x="14613" y="11"/>
                  <a:pt x="14545" y="11"/>
                </a:cubicBezTo>
                <a:cubicBezTo>
                  <a:pt x="14462" y="11"/>
                  <a:pt x="14412" y="52"/>
                  <a:pt x="14360" y="164"/>
                </a:cubicBezTo>
                <a:cubicBezTo>
                  <a:pt x="14260" y="379"/>
                  <a:pt x="14062" y="379"/>
                  <a:pt x="13962" y="164"/>
                </a:cubicBezTo>
                <a:cubicBezTo>
                  <a:pt x="13910" y="51"/>
                  <a:pt x="13861" y="11"/>
                  <a:pt x="13775" y="11"/>
                </a:cubicBezTo>
                <a:cubicBezTo>
                  <a:pt x="13710" y="11"/>
                  <a:pt x="13668" y="29"/>
                  <a:pt x="13680" y="53"/>
                </a:cubicBezTo>
                <a:cubicBezTo>
                  <a:pt x="13725" y="143"/>
                  <a:pt x="13575" y="316"/>
                  <a:pt x="13451" y="316"/>
                </a:cubicBezTo>
                <a:cubicBezTo>
                  <a:pt x="13357" y="316"/>
                  <a:pt x="13310" y="280"/>
                  <a:pt x="13256" y="164"/>
                </a:cubicBezTo>
                <a:cubicBezTo>
                  <a:pt x="13173" y="-16"/>
                  <a:pt x="12957" y="-61"/>
                  <a:pt x="12957" y="102"/>
                </a:cubicBezTo>
                <a:cubicBezTo>
                  <a:pt x="12957" y="357"/>
                  <a:pt x="12661" y="403"/>
                  <a:pt x="12551" y="164"/>
                </a:cubicBezTo>
                <a:cubicBezTo>
                  <a:pt x="12458" y="-36"/>
                  <a:pt x="12273" y="-53"/>
                  <a:pt x="12235" y="136"/>
                </a:cubicBezTo>
                <a:cubicBezTo>
                  <a:pt x="12197" y="321"/>
                  <a:pt x="12063" y="394"/>
                  <a:pt x="11941" y="295"/>
                </a:cubicBezTo>
                <a:cubicBezTo>
                  <a:pt x="11887" y="252"/>
                  <a:pt x="11831" y="170"/>
                  <a:pt x="11816" y="114"/>
                </a:cubicBezTo>
                <a:cubicBezTo>
                  <a:pt x="11773" y="-53"/>
                  <a:pt x="11575" y="-26"/>
                  <a:pt x="11519" y="155"/>
                </a:cubicBezTo>
                <a:cubicBezTo>
                  <a:pt x="11495" y="235"/>
                  <a:pt x="11435" y="313"/>
                  <a:pt x="11386" y="329"/>
                </a:cubicBezTo>
                <a:cubicBezTo>
                  <a:pt x="11286" y="361"/>
                  <a:pt x="11089" y="198"/>
                  <a:pt x="11089" y="82"/>
                </a:cubicBezTo>
                <a:cubicBezTo>
                  <a:pt x="11089" y="36"/>
                  <a:pt x="11045" y="10"/>
                  <a:pt x="10965" y="10"/>
                </a:cubicBezTo>
                <a:cubicBezTo>
                  <a:pt x="10868" y="10"/>
                  <a:pt x="10840" y="33"/>
                  <a:pt x="10840" y="111"/>
                </a:cubicBezTo>
                <a:cubicBezTo>
                  <a:pt x="10840" y="167"/>
                  <a:pt x="10793" y="249"/>
                  <a:pt x="10736" y="295"/>
                </a:cubicBezTo>
                <a:cubicBezTo>
                  <a:pt x="10640" y="373"/>
                  <a:pt x="10625" y="373"/>
                  <a:pt x="10529" y="295"/>
                </a:cubicBezTo>
                <a:cubicBezTo>
                  <a:pt x="10472" y="249"/>
                  <a:pt x="10425" y="167"/>
                  <a:pt x="10425" y="111"/>
                </a:cubicBezTo>
                <a:cubicBezTo>
                  <a:pt x="10425" y="-60"/>
                  <a:pt x="10212" y="-22"/>
                  <a:pt x="10126" y="164"/>
                </a:cubicBezTo>
                <a:cubicBezTo>
                  <a:pt x="10026" y="379"/>
                  <a:pt x="9828" y="379"/>
                  <a:pt x="9728" y="164"/>
                </a:cubicBezTo>
                <a:cubicBezTo>
                  <a:pt x="9642" y="-22"/>
                  <a:pt x="9429" y="-60"/>
                  <a:pt x="9429" y="111"/>
                </a:cubicBezTo>
                <a:cubicBezTo>
                  <a:pt x="9429" y="167"/>
                  <a:pt x="9382" y="249"/>
                  <a:pt x="9325" y="295"/>
                </a:cubicBezTo>
                <a:cubicBezTo>
                  <a:pt x="9229" y="373"/>
                  <a:pt x="9214" y="373"/>
                  <a:pt x="9117" y="295"/>
                </a:cubicBezTo>
                <a:cubicBezTo>
                  <a:pt x="9023" y="219"/>
                  <a:pt x="8995" y="155"/>
                  <a:pt x="9008" y="48"/>
                </a:cubicBezTo>
                <a:cubicBezTo>
                  <a:pt x="9011" y="27"/>
                  <a:pt x="8950" y="10"/>
                  <a:pt x="8873" y="10"/>
                </a:cubicBezTo>
                <a:cubicBezTo>
                  <a:pt x="8758" y="10"/>
                  <a:pt x="8727" y="33"/>
                  <a:pt x="8706" y="136"/>
                </a:cubicBezTo>
                <a:cubicBezTo>
                  <a:pt x="8692" y="205"/>
                  <a:pt x="8641" y="288"/>
                  <a:pt x="8593" y="320"/>
                </a:cubicBezTo>
                <a:cubicBezTo>
                  <a:pt x="8521" y="367"/>
                  <a:pt x="8485" y="359"/>
                  <a:pt x="8396" y="276"/>
                </a:cubicBezTo>
                <a:cubicBezTo>
                  <a:pt x="8336" y="220"/>
                  <a:pt x="8290" y="137"/>
                  <a:pt x="8293" y="92"/>
                </a:cubicBezTo>
                <a:cubicBezTo>
                  <a:pt x="8297" y="32"/>
                  <a:pt x="8263" y="10"/>
                  <a:pt x="8167" y="10"/>
                </a:cubicBezTo>
                <a:cubicBezTo>
                  <a:pt x="8059" y="10"/>
                  <a:pt x="8027" y="37"/>
                  <a:pt x="7989" y="163"/>
                </a:cubicBezTo>
                <a:cubicBezTo>
                  <a:pt x="7952" y="282"/>
                  <a:pt x="7916" y="316"/>
                  <a:pt x="7827" y="316"/>
                </a:cubicBezTo>
                <a:cubicBezTo>
                  <a:pt x="7703" y="316"/>
                  <a:pt x="7561" y="189"/>
                  <a:pt x="7561" y="78"/>
                </a:cubicBezTo>
                <a:cubicBezTo>
                  <a:pt x="7561" y="36"/>
                  <a:pt x="7513" y="10"/>
                  <a:pt x="7436" y="10"/>
                </a:cubicBezTo>
                <a:cubicBezTo>
                  <a:pt x="7356" y="10"/>
                  <a:pt x="7312" y="36"/>
                  <a:pt x="7312" y="82"/>
                </a:cubicBezTo>
                <a:cubicBezTo>
                  <a:pt x="7312" y="198"/>
                  <a:pt x="7115" y="361"/>
                  <a:pt x="7015" y="329"/>
                </a:cubicBezTo>
                <a:cubicBezTo>
                  <a:pt x="6966" y="313"/>
                  <a:pt x="6906" y="235"/>
                  <a:pt x="6882" y="155"/>
                </a:cubicBezTo>
                <a:cubicBezTo>
                  <a:pt x="6847" y="43"/>
                  <a:pt x="6810" y="10"/>
                  <a:pt x="6721" y="10"/>
                </a:cubicBezTo>
                <a:cubicBezTo>
                  <a:pt x="6653" y="10"/>
                  <a:pt x="6606" y="38"/>
                  <a:pt x="6606" y="78"/>
                </a:cubicBezTo>
                <a:cubicBezTo>
                  <a:pt x="6606" y="115"/>
                  <a:pt x="6559" y="200"/>
                  <a:pt x="6500" y="267"/>
                </a:cubicBezTo>
                <a:cubicBezTo>
                  <a:pt x="6401" y="382"/>
                  <a:pt x="6387" y="385"/>
                  <a:pt x="6282" y="313"/>
                </a:cubicBezTo>
                <a:cubicBezTo>
                  <a:pt x="6221" y="271"/>
                  <a:pt x="6164" y="185"/>
                  <a:pt x="6157" y="123"/>
                </a:cubicBezTo>
                <a:cubicBezTo>
                  <a:pt x="6146" y="32"/>
                  <a:pt x="6117" y="10"/>
                  <a:pt x="6006" y="10"/>
                </a:cubicBezTo>
                <a:cubicBezTo>
                  <a:pt x="5905" y="10"/>
                  <a:pt x="5869" y="32"/>
                  <a:pt x="5874" y="92"/>
                </a:cubicBezTo>
                <a:cubicBezTo>
                  <a:pt x="5877" y="137"/>
                  <a:pt x="5830" y="220"/>
                  <a:pt x="5770" y="276"/>
                </a:cubicBezTo>
                <a:cubicBezTo>
                  <a:pt x="5682" y="359"/>
                  <a:pt x="5645" y="367"/>
                  <a:pt x="5574" y="320"/>
                </a:cubicBezTo>
                <a:cubicBezTo>
                  <a:pt x="5526" y="288"/>
                  <a:pt x="5475" y="205"/>
                  <a:pt x="5460" y="136"/>
                </a:cubicBezTo>
                <a:cubicBezTo>
                  <a:pt x="5424" y="-43"/>
                  <a:pt x="5210" y="-44"/>
                  <a:pt x="5154" y="134"/>
                </a:cubicBezTo>
                <a:cubicBezTo>
                  <a:pt x="5095" y="325"/>
                  <a:pt x="4962" y="392"/>
                  <a:pt x="4839" y="293"/>
                </a:cubicBezTo>
                <a:cubicBezTo>
                  <a:pt x="4784" y="248"/>
                  <a:pt x="4738" y="167"/>
                  <a:pt x="4738" y="111"/>
                </a:cubicBezTo>
                <a:cubicBezTo>
                  <a:pt x="4738" y="30"/>
                  <a:pt x="4710" y="10"/>
                  <a:pt x="4593" y="10"/>
                </a:cubicBezTo>
                <a:cubicBezTo>
                  <a:pt x="4513" y="10"/>
                  <a:pt x="4450" y="27"/>
                  <a:pt x="4452" y="48"/>
                </a:cubicBezTo>
                <a:cubicBezTo>
                  <a:pt x="4466" y="155"/>
                  <a:pt x="4438" y="219"/>
                  <a:pt x="4344" y="295"/>
                </a:cubicBezTo>
                <a:cubicBezTo>
                  <a:pt x="4247" y="373"/>
                  <a:pt x="4232" y="373"/>
                  <a:pt x="4136" y="295"/>
                </a:cubicBezTo>
                <a:cubicBezTo>
                  <a:pt x="4079" y="249"/>
                  <a:pt x="4032" y="167"/>
                  <a:pt x="4032" y="111"/>
                </a:cubicBezTo>
                <a:cubicBezTo>
                  <a:pt x="4032" y="30"/>
                  <a:pt x="4004" y="10"/>
                  <a:pt x="3890" y="10"/>
                </a:cubicBezTo>
                <a:cubicBezTo>
                  <a:pt x="3774" y="10"/>
                  <a:pt x="3745" y="31"/>
                  <a:pt x="3734" y="124"/>
                </a:cubicBezTo>
                <a:cubicBezTo>
                  <a:pt x="3727" y="189"/>
                  <a:pt x="3671" y="268"/>
                  <a:pt x="3603" y="308"/>
                </a:cubicBezTo>
                <a:cubicBezTo>
                  <a:pt x="3496" y="371"/>
                  <a:pt x="3477" y="366"/>
                  <a:pt x="3385" y="261"/>
                </a:cubicBezTo>
                <a:cubicBezTo>
                  <a:pt x="3330" y="197"/>
                  <a:pt x="3285" y="115"/>
                  <a:pt x="3285" y="78"/>
                </a:cubicBezTo>
                <a:cubicBezTo>
                  <a:pt x="3285" y="37"/>
                  <a:pt x="3237" y="10"/>
                  <a:pt x="3164" y="10"/>
                </a:cubicBezTo>
                <a:cubicBezTo>
                  <a:pt x="3070" y="10"/>
                  <a:pt x="3039" y="36"/>
                  <a:pt x="3029" y="123"/>
                </a:cubicBezTo>
                <a:cubicBezTo>
                  <a:pt x="3021" y="185"/>
                  <a:pt x="2965" y="271"/>
                  <a:pt x="2904" y="313"/>
                </a:cubicBezTo>
                <a:cubicBezTo>
                  <a:pt x="2799" y="385"/>
                  <a:pt x="2785" y="382"/>
                  <a:pt x="2686" y="267"/>
                </a:cubicBezTo>
                <a:cubicBezTo>
                  <a:pt x="2627" y="200"/>
                  <a:pt x="2579" y="115"/>
                  <a:pt x="2579" y="78"/>
                </a:cubicBezTo>
                <a:cubicBezTo>
                  <a:pt x="2579" y="37"/>
                  <a:pt x="2531" y="10"/>
                  <a:pt x="2459" y="10"/>
                </a:cubicBezTo>
                <a:cubicBezTo>
                  <a:pt x="2365" y="10"/>
                  <a:pt x="2333" y="38"/>
                  <a:pt x="2313" y="139"/>
                </a:cubicBezTo>
                <a:cubicBezTo>
                  <a:pt x="2298" y="210"/>
                  <a:pt x="2240" y="295"/>
                  <a:pt x="2184" y="326"/>
                </a:cubicBezTo>
                <a:cubicBezTo>
                  <a:pt x="2095" y="376"/>
                  <a:pt x="2065" y="367"/>
                  <a:pt x="1977" y="265"/>
                </a:cubicBezTo>
                <a:cubicBezTo>
                  <a:pt x="1920" y="199"/>
                  <a:pt x="1874" y="115"/>
                  <a:pt x="1874" y="78"/>
                </a:cubicBezTo>
                <a:cubicBezTo>
                  <a:pt x="1874" y="37"/>
                  <a:pt x="1825" y="10"/>
                  <a:pt x="1749" y="10"/>
                </a:cubicBezTo>
                <a:cubicBezTo>
                  <a:pt x="1653" y="10"/>
                  <a:pt x="1624" y="33"/>
                  <a:pt x="1624" y="111"/>
                </a:cubicBezTo>
                <a:cubicBezTo>
                  <a:pt x="1624" y="232"/>
                  <a:pt x="1443" y="390"/>
                  <a:pt x="1353" y="348"/>
                </a:cubicBezTo>
                <a:cubicBezTo>
                  <a:pt x="1318" y="331"/>
                  <a:pt x="1258" y="249"/>
                  <a:pt x="1218" y="165"/>
                </a:cubicBezTo>
                <a:cubicBezTo>
                  <a:pt x="1132" y="-22"/>
                  <a:pt x="919" y="-60"/>
                  <a:pt x="919" y="111"/>
                </a:cubicBezTo>
                <a:cubicBezTo>
                  <a:pt x="919" y="167"/>
                  <a:pt x="875" y="247"/>
                  <a:pt x="821" y="291"/>
                </a:cubicBezTo>
                <a:cubicBezTo>
                  <a:pt x="691" y="395"/>
                  <a:pt x="516" y="318"/>
                  <a:pt x="480" y="139"/>
                </a:cubicBezTo>
                <a:cubicBezTo>
                  <a:pt x="461" y="47"/>
                  <a:pt x="399" y="1"/>
                  <a:pt x="338" y="0"/>
                </a:cubicBezTo>
                <a:close/>
              </a:path>
            </a:pathLst>
          </a:custGeom>
          <a:ln w="12700">
            <a:miter lim="400000"/>
          </a:ln>
          <a:effectLst>
            <a:outerShdw blurRad="190500" dist="8455" dir="5400000" rotWithShape="0">
              <a:srgbClr val="000000"/>
            </a:outerShdw>
          </a:effectLst>
        </p:spPr>
      </p:pic>
      <p:sp>
        <p:nvSpPr>
          <p:cNvPr id="344" name="Shape 754"/>
          <p:cNvSpPr txBox="1"/>
          <p:nvPr/>
        </p:nvSpPr>
        <p:spPr>
          <a:xfrm>
            <a:off x="2229519" y="3154844"/>
            <a:ext cx="6459209" cy="45403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spAutoFit/>
          </a:bodyPr>
          <a:lstStyle>
            <a:lvl1pPr algn="l" defTabSz="821531">
              <a:lnSpc>
                <a:spcPts val="5900"/>
              </a:lnSpc>
              <a:defRPr sz="5600" i="0">
                <a:solidFill>
                  <a:srgbClr val="49412B"/>
                </a:solidFill>
                <a:latin typeface="Avenir Heavy"/>
                <a:ea typeface="Avenir Heavy"/>
                <a:cs typeface="Avenir Heavy"/>
                <a:sym typeface="Avenir Heavy"/>
              </a:defRPr>
            </a:lvl1pPr>
          </a:lstStyle>
          <a:p>
            <a:pPr>
              <a:defRPr sz="4500">
                <a:effectLst/>
                <a:latin typeface="Avenir Book"/>
                <a:ea typeface="Avenir Book"/>
                <a:cs typeface="Avenir Book"/>
                <a:sym typeface="Avenir Book"/>
              </a:defRPr>
            </a:pPr>
            <a:r>
              <a:rPr sz="5600" dirty="0">
                <a:latin typeface="Avenir Heavy"/>
                <a:ea typeface="Avenir Heavy"/>
                <a:cs typeface="Avenir Heavy"/>
                <a:sym typeface="Avenir Heavy"/>
              </a:rPr>
              <a:t>Rama’s father is distraught as he exiles his son to the forest for fourteen years.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1" nodeType="afterEffect">
                                  <p:stCondLst>
                                    <p:cond delay="0"/>
                                  </p:stCondLst>
                                  <p:iterate>
                                    <p:tmAbs val="0"/>
                                  </p:iterate>
                                  <p:childTnLst>
                                    <p:set>
                                      <p:cBhvr>
                                        <p:cTn id="6" fill="hold"/>
                                        <p:tgtEl>
                                          <p:spTgt spid="344"/>
                                        </p:tgtEl>
                                        <p:attrNameLst>
                                          <p:attrName>style.visibility</p:attrName>
                                        </p:attrNameLst>
                                      </p:cBhvr>
                                      <p:to>
                                        <p:strVal val="visible"/>
                                      </p:to>
                                    </p:set>
                                    <p:animEffect transition="in" filter="dissolve">
                                      <p:cBhvr>
                                        <p:cTn id="7"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4"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WRVishnu4.gif" descr="WRVishnu4.gif"/>
          <p:cNvPicPr>
            <a:picLocks noChangeAspect="1"/>
          </p:cNvPicPr>
          <p:nvPr/>
        </p:nvPicPr>
        <p:blipFill>
          <a:blip r:embed="rId2"/>
          <a:stretch>
            <a:fillRect/>
          </a:stretch>
        </p:blipFill>
        <p:spPr>
          <a:xfrm>
            <a:off x="17528883" y="1219200"/>
            <a:ext cx="4873339" cy="11811958"/>
          </a:xfrm>
          <a:prstGeom prst="rect">
            <a:avLst/>
          </a:prstGeom>
          <a:ln w="12700">
            <a:miter lim="400000"/>
          </a:ln>
          <a:effectLst>
            <a:outerShdw blurRad="330200" dist="95263" dir="5400000" rotWithShape="0">
              <a:srgbClr val="F6F5F4"/>
            </a:outerShdw>
          </a:effectLst>
        </p:spPr>
      </p:pic>
      <p:sp>
        <p:nvSpPr>
          <p:cNvPr id="347" name="Shape 754"/>
          <p:cNvSpPr txBox="1"/>
          <p:nvPr/>
        </p:nvSpPr>
        <p:spPr>
          <a:xfrm>
            <a:off x="6496719" y="3752003"/>
            <a:ext cx="8380283" cy="54045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3578" tIns="53578" rIns="53578" bIns="53578">
            <a:spAutoFit/>
          </a:bodyPr>
          <a:lstStyle/>
          <a:p>
            <a:pPr algn="r" defTabSz="821531">
              <a:lnSpc>
                <a:spcPts val="5900"/>
              </a:lnSpc>
              <a:defRPr sz="4500" i="0">
                <a:solidFill>
                  <a:srgbClr val="49412B"/>
                </a:solidFill>
                <a:effectLst/>
                <a:latin typeface="Avenir Book"/>
                <a:ea typeface="Avenir Book"/>
                <a:cs typeface="Avenir Book"/>
                <a:sym typeface="Avenir Book"/>
              </a:defRPr>
            </a:pPr>
            <a:r>
              <a:rPr sz="5600" b="1" dirty="0">
                <a:latin typeface="Arial" panose="020B0604020202020204" pitchFamily="34" charset="0"/>
                <a:ea typeface="Avenir Heavy"/>
                <a:cs typeface="Arial" panose="020B0604020202020204" pitchFamily="34" charset="0"/>
                <a:sym typeface="Avenir Heavy"/>
              </a:rPr>
              <a:t>One of Vishnu’s most beloved </a:t>
            </a:r>
            <a:r>
              <a:rPr sz="5600" b="1" dirty="0" err="1">
                <a:latin typeface="Arial" panose="020B0604020202020204" pitchFamily="34" charset="0"/>
                <a:ea typeface="Avenir Heavy"/>
                <a:cs typeface="Arial" panose="020B0604020202020204" pitchFamily="34" charset="0"/>
                <a:sym typeface="Avenir Heavy"/>
              </a:rPr>
              <a:t>avataras</a:t>
            </a:r>
            <a:r>
              <a:rPr sz="5600" b="1" dirty="0">
                <a:latin typeface="Arial" panose="020B0604020202020204" pitchFamily="34" charset="0"/>
                <a:ea typeface="Avenir Heavy"/>
                <a:cs typeface="Arial" panose="020B0604020202020204" pitchFamily="34" charset="0"/>
                <a:sym typeface="Avenir Heavy"/>
              </a:rPr>
              <a:t>, Krishna’s best-known myths are as a flute-playing cowherd and as kingly advisor in the </a:t>
            </a:r>
            <a:r>
              <a:rPr sz="5600" b="1" i="1" dirty="0">
                <a:latin typeface="Arial" panose="020B0604020202020204" pitchFamily="34" charset="0"/>
                <a:ea typeface="Avenir Heavy"/>
                <a:cs typeface="Arial" panose="020B0604020202020204" pitchFamily="34" charset="0"/>
                <a:sym typeface="Avenir Heavy"/>
              </a:rPr>
              <a:t>Bhagavad Gita</a:t>
            </a:r>
            <a:r>
              <a:rPr sz="5600" b="1" dirty="0">
                <a:latin typeface="Arial" panose="020B0604020202020204" pitchFamily="34" charset="0"/>
                <a:ea typeface="Avenir Heavy"/>
                <a:cs typeface="Arial" panose="020B0604020202020204" pitchFamily="34" charset="0"/>
                <a:sym typeface="Avenir Heavy"/>
              </a:rPr>
              <a:t>.</a:t>
            </a:r>
          </a:p>
        </p:txBody>
      </p:sp>
      <p:sp>
        <p:nvSpPr>
          <p:cNvPr id="348" name="Shape 929"/>
          <p:cNvSpPr txBox="1"/>
          <p:nvPr/>
        </p:nvSpPr>
        <p:spPr>
          <a:xfrm>
            <a:off x="18482021" y="13118439"/>
            <a:ext cx="3286983" cy="4500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3578" tIns="53578" rIns="53578" bIns="53578" anchor="ctr">
            <a:spAutoFit/>
          </a:bodyPr>
          <a:lstStyle>
            <a:lvl1pPr>
              <a:lnSpc>
                <a:spcPct val="90000"/>
              </a:lnSpc>
              <a:spcBef>
                <a:spcPts val="1700"/>
              </a:spcBef>
              <a:defRPr sz="2000" i="0">
                <a:latin typeface="Avenir Book"/>
                <a:ea typeface="Avenir Book"/>
                <a:cs typeface="Avenir Book"/>
                <a:sym typeface="Avenir Book"/>
              </a:defRPr>
            </a:lvl1pPr>
          </a:lstStyle>
          <a:p>
            <a:r>
              <a:t>Image from exoticindia.com</a:t>
            </a:r>
          </a:p>
        </p:txBody>
      </p:sp>
      <p:sp>
        <p:nvSpPr>
          <p:cNvPr id="349" name="The Krishna Avatara"/>
          <p:cNvSpPr txBox="1"/>
          <p:nvPr/>
        </p:nvSpPr>
        <p:spPr>
          <a:xfrm>
            <a:off x="8557640" y="-388366"/>
            <a:ext cx="7268719"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The Krishna Avatara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afterEffect">
                                  <p:stCondLst>
                                    <p:cond delay="0"/>
                                  </p:stCondLst>
                                  <p:childTnLst>
                                    <p:set>
                                      <p:cBhvr>
                                        <p:cTn id="6" dur="1" fill="hold">
                                          <p:stCondLst>
                                            <p:cond delay="0"/>
                                          </p:stCondLst>
                                        </p:cTn>
                                        <p:tgtEl>
                                          <p:spTgt spid="346"/>
                                        </p:tgtEl>
                                        <p:attrNameLst>
                                          <p:attrName>style.visibility</p:attrName>
                                        </p:attrNameLst>
                                      </p:cBhvr>
                                      <p:to>
                                        <p:strVal val="visible"/>
                                      </p:to>
                                    </p:set>
                                    <p:animEffect transition="in" filter="wipe(down)">
                                      <p:cBhvr>
                                        <p:cTn id="7" dur="3000"/>
                                        <p:tgtEl>
                                          <p:spTgt spid="346"/>
                                        </p:tgtEl>
                                      </p:cBhvr>
                                    </p:animEffect>
                                  </p:childTnLst>
                                </p:cTn>
                              </p:par>
                            </p:childTnLst>
                          </p:cTn>
                        </p:par>
                        <p:par>
                          <p:cTn id="8" fill="hold">
                            <p:stCondLst>
                              <p:cond delay="3000"/>
                            </p:stCondLst>
                            <p:childTnLst>
                              <p:par>
                                <p:cTn id="9" presetID="9" presetClass="entr" fill="hold" grpId="2" nodeType="afterEffect">
                                  <p:stCondLst>
                                    <p:cond delay="0"/>
                                  </p:stCondLst>
                                  <p:iterate>
                                    <p:tmAbs val="0"/>
                                  </p:iterate>
                                  <p:childTnLst>
                                    <p:set>
                                      <p:cBhvr>
                                        <p:cTn id="10" fill="hold"/>
                                        <p:tgtEl>
                                          <p:spTgt spid="347"/>
                                        </p:tgtEl>
                                        <p:attrNameLst>
                                          <p:attrName>style.visibility</p:attrName>
                                        </p:attrNameLst>
                                      </p:cBhvr>
                                      <p:to>
                                        <p:strVal val="visible"/>
                                      </p:to>
                                    </p:set>
                                    <p:animEffect transition="in" filter="dissolve">
                                      <p:cBhvr>
                                        <p:cTn id="11" dur="1000"/>
                                        <p:tgtEl>
                                          <p:spTgt spid="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6" grpId="1" animBg="1" advAuto="0"/>
      <p:bldP spid="347" grpId="2"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1" name="2D Pie Chart"/>
          <p:cNvGraphicFramePr/>
          <p:nvPr>
            <p:extLst>
              <p:ext uri="{D42A27DB-BD31-4B8C-83A1-F6EECF244321}">
                <p14:modId xmlns:p14="http://schemas.microsoft.com/office/powerpoint/2010/main" val="1967970272"/>
              </p:ext>
            </p:extLst>
          </p:nvPr>
        </p:nvGraphicFramePr>
        <p:xfrm>
          <a:off x="6402310" y="1658124"/>
          <a:ext cx="11579380" cy="11579380"/>
        </p:xfrm>
        <a:graphic>
          <a:graphicData uri="http://schemas.openxmlformats.org/drawingml/2006/chart">
            <c:chart xmlns:c="http://schemas.openxmlformats.org/drawingml/2006/chart" xmlns:r="http://schemas.openxmlformats.org/officeDocument/2006/relationships" r:id="rId2"/>
          </a:graphicData>
        </a:graphic>
      </p:graphicFrame>
      <p:sp>
        <p:nvSpPr>
          <p:cNvPr id="352" name="Main Religions of India"/>
          <p:cNvSpPr txBox="1"/>
          <p:nvPr/>
        </p:nvSpPr>
        <p:spPr>
          <a:xfrm>
            <a:off x="8069579" y="-388366"/>
            <a:ext cx="8244841" cy="1589531"/>
          </a:xfrm>
          <a:prstGeom prst="rect">
            <a:avLst/>
          </a:prstGeom>
          <a:ln w="12700">
            <a:miter lim="400000"/>
          </a:ln>
          <a:effectLst>
            <a:outerShdw blurRad="63500" dist="25400" dir="13546293"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nSpc>
                <a:spcPts val="11900"/>
              </a:lnSpc>
              <a:defRPr sz="6000" i="0">
                <a:solidFill>
                  <a:srgbClr val="C8C1B8"/>
                </a:solidFill>
                <a:effectLst>
                  <a:outerShdw blurRad="25400" dist="12700" dir="4920000" rotWithShape="0">
                    <a:srgbClr val="FFFFFF">
                      <a:alpha val="50000"/>
                    </a:srgbClr>
                  </a:outerShdw>
                </a:effectLst>
                <a:latin typeface="Avenir Heavy"/>
                <a:ea typeface="Avenir Heavy"/>
                <a:cs typeface="Avenir Heavy"/>
                <a:sym typeface="Avenir Heavy"/>
              </a:defRPr>
            </a:lvl1pPr>
          </a:lstStyle>
          <a:p>
            <a:r>
              <a:t>Main Religions of India</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1" nodeType="afterEffect">
                                  <p:stCondLst>
                                    <p:cond delay="0"/>
                                  </p:stCondLst>
                                  <p:childTnLst>
                                    <p:set>
                                      <p:cBhvr>
                                        <p:cTn id="6" dur="1" fill="hold">
                                          <p:stCondLst>
                                            <p:cond delay="0"/>
                                          </p:stCondLst>
                                        </p:cTn>
                                        <p:tgtEl>
                                          <p:spTgt spid="351">
                                            <p:graphicEl>
                                              <a:chart seriesIdx="-3" categoryIdx="-3" bldStep="gridLegend"/>
                                            </p:graphicEl>
                                          </p:spTgt>
                                        </p:tgtEl>
                                        <p:attrNameLst>
                                          <p:attrName>style.visibility</p:attrName>
                                        </p:attrNameLst>
                                      </p:cBhvr>
                                      <p:to>
                                        <p:strVal val="visible"/>
                                      </p:to>
                                    </p:set>
                                    <p:animEffect transition="in" filter="fade">
                                      <p:cBhvr>
                                        <p:cTn id="7" dur="800" decel="100000"/>
                                        <p:tgtEl>
                                          <p:spTgt spid="351">
                                            <p:graphicEl>
                                              <a:chart seriesIdx="-3" categoryIdx="-3" bldStep="gridLegend"/>
                                            </p:graphicEl>
                                          </p:spTgt>
                                        </p:tgtEl>
                                      </p:cBhvr>
                                    </p:animEffect>
                                    <p:anim calcmode="lin" valueType="num">
                                      <p:cBhvr>
                                        <p:cTn id="8" dur="800" decel="100000" fill="hold"/>
                                        <p:tgtEl>
                                          <p:spTgt spid="351">
                                            <p:graphicEl>
                                              <a:chart seriesIdx="-3" categoryIdx="-3" bldStep="gridLegend"/>
                                            </p:graphicEl>
                                          </p:spTgt>
                                        </p:tgtEl>
                                        <p:attrNameLst>
                                          <p:attrName>style.rotation</p:attrName>
                                        </p:attrNameLst>
                                      </p:cBhvr>
                                      <p:tavLst>
                                        <p:tav tm="0">
                                          <p:val>
                                            <p:fltVal val="-90"/>
                                          </p:val>
                                        </p:tav>
                                        <p:tav tm="100000">
                                          <p:val>
                                            <p:fltVal val="0"/>
                                          </p:val>
                                        </p:tav>
                                      </p:tavLst>
                                    </p:anim>
                                    <p:anim calcmode="lin" valueType="num">
                                      <p:cBhvr>
                                        <p:cTn id="9" dur="800" decel="100000" fill="hold"/>
                                        <p:tgtEl>
                                          <p:spTgt spid="351">
                                            <p:graphicEl>
                                              <a:chart seriesIdx="-3" categoryIdx="-3" bldStep="gridLegend"/>
                                            </p:graphic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51">
                                            <p:graphicEl>
                                              <a:chart seriesIdx="-3" categoryIdx="-3" bldStep="gridLegend"/>
                                            </p:graphic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51">
                                            <p:graphicEl>
                                              <a:chart seriesIdx="-3" categoryIdx="-3" bldStep="gridLegend"/>
                                            </p:graphic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51">
                                            <p:graphicEl>
                                              <a:chart seriesIdx="-3" categoryIdx="-3" bldStep="gridLegend"/>
                                            </p:graphicEl>
                                          </p:spTgt>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grpId="1" nodeType="afterEffect">
                                  <p:stCondLst>
                                    <p:cond delay="0"/>
                                  </p:stCondLst>
                                  <p:childTnLst>
                                    <p:set>
                                      <p:cBhvr>
                                        <p:cTn id="15" dur="1" fill="hold">
                                          <p:stCondLst>
                                            <p:cond delay="0"/>
                                          </p:stCondLst>
                                        </p:cTn>
                                        <p:tgtEl>
                                          <p:spTgt spid="351">
                                            <p:graphicEl>
                                              <a:chart seriesIdx="-4" categoryIdx="0" bldStep="category"/>
                                            </p:graphicEl>
                                          </p:spTgt>
                                        </p:tgtEl>
                                        <p:attrNameLst>
                                          <p:attrName>style.visibility</p:attrName>
                                        </p:attrNameLst>
                                      </p:cBhvr>
                                      <p:to>
                                        <p:strVal val="visible"/>
                                      </p:to>
                                    </p:set>
                                    <p:animEffect transition="in" filter="fade">
                                      <p:cBhvr>
                                        <p:cTn id="16" dur="800" decel="100000"/>
                                        <p:tgtEl>
                                          <p:spTgt spid="351">
                                            <p:graphicEl>
                                              <a:chart seriesIdx="-4" categoryIdx="0" bldStep="category"/>
                                            </p:graphicEl>
                                          </p:spTgt>
                                        </p:tgtEl>
                                      </p:cBhvr>
                                    </p:animEffect>
                                    <p:anim calcmode="lin" valueType="num">
                                      <p:cBhvr>
                                        <p:cTn id="17" dur="800" decel="100000" fill="hold"/>
                                        <p:tgtEl>
                                          <p:spTgt spid="351">
                                            <p:graphicEl>
                                              <a:chart seriesIdx="-4" categoryIdx="0" bldStep="category"/>
                                            </p:graphicEl>
                                          </p:spTgt>
                                        </p:tgtEl>
                                        <p:attrNameLst>
                                          <p:attrName>style.rotation</p:attrName>
                                        </p:attrNameLst>
                                      </p:cBhvr>
                                      <p:tavLst>
                                        <p:tav tm="0">
                                          <p:val>
                                            <p:fltVal val="-90"/>
                                          </p:val>
                                        </p:tav>
                                        <p:tav tm="100000">
                                          <p:val>
                                            <p:fltVal val="0"/>
                                          </p:val>
                                        </p:tav>
                                      </p:tavLst>
                                    </p:anim>
                                    <p:anim calcmode="lin" valueType="num">
                                      <p:cBhvr>
                                        <p:cTn id="18" dur="800" decel="100000" fill="hold"/>
                                        <p:tgtEl>
                                          <p:spTgt spid="351">
                                            <p:graphicEl>
                                              <a:chart seriesIdx="-4" categoryIdx="0" bldStep="category"/>
                                            </p:graphic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351">
                                            <p:graphicEl>
                                              <a:chart seriesIdx="-4" categoryIdx="0" bldStep="category"/>
                                            </p:graphic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351">
                                            <p:graphicEl>
                                              <a:chart seriesIdx="-4" categoryIdx="0" bldStep="category"/>
                                            </p:graphic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351">
                                            <p:graphicEl>
                                              <a:chart seriesIdx="-4" categoryIdx="0" bldStep="category"/>
                                            </p:graphicEl>
                                          </p:spTgt>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grpId="1" nodeType="afterEffect">
                                  <p:stCondLst>
                                    <p:cond delay="0"/>
                                  </p:stCondLst>
                                  <p:childTnLst>
                                    <p:set>
                                      <p:cBhvr>
                                        <p:cTn id="24" dur="1" fill="hold">
                                          <p:stCondLst>
                                            <p:cond delay="0"/>
                                          </p:stCondLst>
                                        </p:cTn>
                                        <p:tgtEl>
                                          <p:spTgt spid="351">
                                            <p:graphicEl>
                                              <a:chart seriesIdx="-4" categoryIdx="1" bldStep="category"/>
                                            </p:graphicEl>
                                          </p:spTgt>
                                        </p:tgtEl>
                                        <p:attrNameLst>
                                          <p:attrName>style.visibility</p:attrName>
                                        </p:attrNameLst>
                                      </p:cBhvr>
                                      <p:to>
                                        <p:strVal val="visible"/>
                                      </p:to>
                                    </p:set>
                                    <p:animEffect transition="in" filter="fade">
                                      <p:cBhvr>
                                        <p:cTn id="25" dur="800" decel="100000"/>
                                        <p:tgtEl>
                                          <p:spTgt spid="351">
                                            <p:graphicEl>
                                              <a:chart seriesIdx="-4" categoryIdx="1" bldStep="category"/>
                                            </p:graphicEl>
                                          </p:spTgt>
                                        </p:tgtEl>
                                      </p:cBhvr>
                                    </p:animEffect>
                                    <p:anim calcmode="lin" valueType="num">
                                      <p:cBhvr>
                                        <p:cTn id="26" dur="800" decel="100000" fill="hold"/>
                                        <p:tgtEl>
                                          <p:spTgt spid="351">
                                            <p:graphicEl>
                                              <a:chart seriesIdx="-4" categoryIdx="1" bldStep="category"/>
                                            </p:graphicEl>
                                          </p:spTgt>
                                        </p:tgtEl>
                                        <p:attrNameLst>
                                          <p:attrName>style.rotation</p:attrName>
                                        </p:attrNameLst>
                                      </p:cBhvr>
                                      <p:tavLst>
                                        <p:tav tm="0">
                                          <p:val>
                                            <p:fltVal val="-90"/>
                                          </p:val>
                                        </p:tav>
                                        <p:tav tm="100000">
                                          <p:val>
                                            <p:fltVal val="0"/>
                                          </p:val>
                                        </p:tav>
                                      </p:tavLst>
                                    </p:anim>
                                    <p:anim calcmode="lin" valueType="num">
                                      <p:cBhvr>
                                        <p:cTn id="27" dur="800" decel="100000" fill="hold"/>
                                        <p:tgtEl>
                                          <p:spTgt spid="351">
                                            <p:graphicEl>
                                              <a:chart seriesIdx="-4" categoryIdx="1" bldStep="category"/>
                                            </p:graphic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351">
                                            <p:graphicEl>
                                              <a:chart seriesIdx="-4" categoryIdx="1" bldStep="category"/>
                                            </p:graphic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351">
                                            <p:graphicEl>
                                              <a:chart seriesIdx="-4" categoryIdx="1" bldStep="category"/>
                                            </p:graphic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351">
                                            <p:graphicEl>
                                              <a:chart seriesIdx="-4" categoryIdx="1" bldStep="category"/>
                                            </p:graphicEl>
                                          </p:spTgt>
                                        </p:tgtEl>
                                        <p:attrNameLst>
                                          <p:attrName>ppt_y</p:attrName>
                                        </p:attrNameLst>
                                      </p:cBhvr>
                                      <p:tavLst>
                                        <p:tav tm="0">
                                          <p:val>
                                            <p:strVal val="#ppt_y+0.1"/>
                                          </p:val>
                                        </p:tav>
                                        <p:tav tm="100000">
                                          <p:val>
                                            <p:strVal val="#ppt_y"/>
                                          </p:val>
                                        </p:tav>
                                      </p:tavLst>
                                    </p:anim>
                                  </p:childTnLst>
                                </p:cTn>
                              </p:par>
                            </p:childTnLst>
                          </p:cTn>
                        </p:par>
                        <p:par>
                          <p:cTn id="31" fill="hold">
                            <p:stCondLst>
                              <p:cond delay="3000"/>
                            </p:stCondLst>
                            <p:childTnLst>
                              <p:par>
                                <p:cTn id="32" presetID="30" presetClass="entr" presetSubtype="0" fill="hold" grpId="1" nodeType="afterEffect">
                                  <p:stCondLst>
                                    <p:cond delay="0"/>
                                  </p:stCondLst>
                                  <p:childTnLst>
                                    <p:set>
                                      <p:cBhvr>
                                        <p:cTn id="33" dur="1" fill="hold">
                                          <p:stCondLst>
                                            <p:cond delay="0"/>
                                          </p:stCondLst>
                                        </p:cTn>
                                        <p:tgtEl>
                                          <p:spTgt spid="351">
                                            <p:graphicEl>
                                              <a:chart seriesIdx="-4" categoryIdx="2" bldStep="category"/>
                                            </p:graphicEl>
                                          </p:spTgt>
                                        </p:tgtEl>
                                        <p:attrNameLst>
                                          <p:attrName>style.visibility</p:attrName>
                                        </p:attrNameLst>
                                      </p:cBhvr>
                                      <p:to>
                                        <p:strVal val="visible"/>
                                      </p:to>
                                    </p:set>
                                    <p:animEffect transition="in" filter="fade">
                                      <p:cBhvr>
                                        <p:cTn id="34" dur="800" decel="100000"/>
                                        <p:tgtEl>
                                          <p:spTgt spid="351">
                                            <p:graphicEl>
                                              <a:chart seriesIdx="-4" categoryIdx="2" bldStep="category"/>
                                            </p:graphicEl>
                                          </p:spTgt>
                                        </p:tgtEl>
                                      </p:cBhvr>
                                    </p:animEffect>
                                    <p:anim calcmode="lin" valueType="num">
                                      <p:cBhvr>
                                        <p:cTn id="35" dur="800" decel="100000" fill="hold"/>
                                        <p:tgtEl>
                                          <p:spTgt spid="351">
                                            <p:graphicEl>
                                              <a:chart seriesIdx="-4" categoryIdx="2" bldStep="category"/>
                                            </p:graphicEl>
                                          </p:spTgt>
                                        </p:tgtEl>
                                        <p:attrNameLst>
                                          <p:attrName>style.rotation</p:attrName>
                                        </p:attrNameLst>
                                      </p:cBhvr>
                                      <p:tavLst>
                                        <p:tav tm="0">
                                          <p:val>
                                            <p:fltVal val="-90"/>
                                          </p:val>
                                        </p:tav>
                                        <p:tav tm="100000">
                                          <p:val>
                                            <p:fltVal val="0"/>
                                          </p:val>
                                        </p:tav>
                                      </p:tavLst>
                                    </p:anim>
                                    <p:anim calcmode="lin" valueType="num">
                                      <p:cBhvr>
                                        <p:cTn id="36" dur="800" decel="100000" fill="hold"/>
                                        <p:tgtEl>
                                          <p:spTgt spid="351">
                                            <p:graphicEl>
                                              <a:chart seriesIdx="-4" categoryIdx="2" bldStep="category"/>
                                            </p:graphic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351">
                                            <p:graphicEl>
                                              <a:chart seriesIdx="-4" categoryIdx="2" bldStep="category"/>
                                            </p:graphic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351">
                                            <p:graphicEl>
                                              <a:chart seriesIdx="-4" categoryIdx="2" bldStep="category"/>
                                            </p:graphic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351">
                                            <p:graphicEl>
                                              <a:chart seriesIdx="-4" categoryIdx="2" bldStep="category"/>
                                            </p:graphic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51" grpId="1">
        <p:bldSub>
          <a:bldChart bld="category"/>
        </p:bldSub>
      </p:bldGraphic>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5">
  <a:themeElements>
    <a:clrScheme name="New_Template5">
      <a:dk1>
        <a:srgbClr val="5E524C"/>
      </a:dk1>
      <a:lt1>
        <a:srgbClr val="12455E"/>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760000" rotWithShape="0">
            <a:srgbClr val="FFFFFF">
              <a:alpha val="3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E3B39"/>
            </a:solidFill>
            <a:effectLst>
              <a:outerShdw blurRad="25400" dist="12700" dir="4920000" rotWithShape="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75451">
              <a:alpha val="90000"/>
            </a:srgbClr>
          </a:solidFill>
          <a:prstDash val="solid"/>
          <a:miter lim="400000"/>
        </a:ln>
        <a:effectLst>
          <a:outerShdw blurRad="25400" dist="25400" dir="5520000" rotWithShape="0">
            <a:srgbClr val="FFFFFF">
              <a:alpha val="7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5">
  <a:themeElements>
    <a:clrScheme name="New_Template5">
      <a:dk1>
        <a:srgbClr val="000000"/>
      </a:dk1>
      <a:lt1>
        <a:srgbClr val="FFFFFF"/>
      </a:lt1>
      <a:dk2>
        <a:srgbClr val="615E5A"/>
      </a:dk2>
      <a:lt2>
        <a:srgbClr val="C8C1B8"/>
      </a:lt2>
      <a:accent1>
        <a:srgbClr val="899DBD"/>
      </a:accent1>
      <a:accent2>
        <a:srgbClr val="74A198"/>
      </a:accent2>
      <a:accent3>
        <a:srgbClr val="8A9759"/>
      </a:accent3>
      <a:accent4>
        <a:srgbClr val="CBA466"/>
      </a:accent4>
      <a:accent5>
        <a:srgbClr val="BB7B3F"/>
      </a:accent5>
      <a:accent6>
        <a:srgbClr val="BA6C5B"/>
      </a:accent6>
      <a:hlink>
        <a:srgbClr val="0000FF"/>
      </a:hlink>
      <a:folHlink>
        <a:srgbClr val="FF00FF"/>
      </a:folHlink>
    </a:clrScheme>
    <a:fontScheme name="New_Template5">
      <a:majorFont>
        <a:latin typeface="Avenir Next Regular"/>
        <a:ea typeface="Avenir Next Regular"/>
        <a:cs typeface="Avenir Next Regular"/>
      </a:majorFont>
      <a:minorFont>
        <a:latin typeface="Avenir Next Regular"/>
        <a:ea typeface="Avenir Next Regular"/>
        <a:cs typeface="Avenir Next Regular"/>
      </a:minorFont>
    </a:fontScheme>
    <a:fmtScheme name="New_Templat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
          <a:effectLst>
            <a:outerShdw blurRad="38100" dist="25400" dir="5760000" rotWithShape="0">
              <a:srgbClr val="FFFFFF">
                <a:alpha val="3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760000" rotWithShape="0">
            <a:srgbClr val="FFFFFF">
              <a:alpha val="3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3E3B39"/>
            </a:solidFill>
            <a:effectLst>
              <a:outerShdw blurRad="25400" dist="12700" dir="4920000" rotWithShape="0">
                <a:srgbClr val="FFFFFF">
                  <a:alpha val="50000"/>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575451">
              <a:alpha val="90000"/>
            </a:srgbClr>
          </a:solidFill>
          <a:prstDash val="solid"/>
          <a:miter lim="400000"/>
        </a:ln>
        <a:effectLst>
          <a:outerShdw blurRad="25400" dist="25400" dir="5520000" rotWithShape="0">
            <a:srgbClr val="FFFFFF">
              <a:alpha val="72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400" b="0" i="1" u="none" strike="noStrike" cap="none" spc="0" normalizeH="0" baseline="0">
            <a:ln>
              <a:noFill/>
            </a:ln>
            <a:solidFill>
              <a:srgbClr val="5E524C"/>
            </a:solidFill>
            <a:effectLst>
              <a:outerShdw blurRad="25400" dist="25400" dir="5520000" rotWithShape="0">
                <a:srgbClr val="FFFFFF">
                  <a:alpha val="71999"/>
                </a:srgbClr>
              </a:outerShdw>
            </a:effectLst>
            <a:uFillTx/>
            <a:latin typeface="Avenir Next Medium"/>
            <a:ea typeface="Avenir Next Medium"/>
            <a:cs typeface="Avenir Next Medium"/>
            <a:sym typeface="Avenir Next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277</TotalTime>
  <Words>566</Words>
  <Application>Microsoft Macintosh PowerPoint</Application>
  <PresentationFormat>Custom</PresentationFormat>
  <Paragraphs>225</Paragraphs>
  <Slides>20</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20</vt:i4>
      </vt:variant>
    </vt:vector>
  </HeadingPairs>
  <TitlesOfParts>
    <vt:vector size="31" baseType="lpstr">
      <vt:lpstr>Arial</vt:lpstr>
      <vt:lpstr>Avenir Book</vt:lpstr>
      <vt:lpstr>Avenir Heavy</vt:lpstr>
      <vt:lpstr>Avenir Next Demi Bold</vt:lpstr>
      <vt:lpstr>Avenir Next Medium</vt:lpstr>
      <vt:lpstr>Avenir Next Regular</vt:lpstr>
      <vt:lpstr>Helvetica</vt:lpstr>
      <vt:lpstr>Helvetica Neue</vt:lpstr>
      <vt:lpstr>Museo 500</vt:lpstr>
      <vt:lpstr>Palatino</vt:lpstr>
      <vt:lpstr>New_Template5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Tom Robinson</cp:lastModifiedBy>
  <cp:revision>23</cp:revision>
  <dcterms:modified xsi:type="dcterms:W3CDTF">2021-04-05T13:43:11Z</dcterms:modified>
</cp:coreProperties>
</file>